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441" r:id="rId3"/>
    <p:sldId id="442" r:id="rId4"/>
    <p:sldId id="445" r:id="rId5"/>
    <p:sldId id="448" r:id="rId6"/>
    <p:sldId id="449" r:id="rId7"/>
    <p:sldId id="447" r:id="rId8"/>
    <p:sldId id="440" r:id="rId9"/>
    <p:sldId id="401" r:id="rId10"/>
    <p:sldId id="402" r:id="rId11"/>
    <p:sldId id="403" r:id="rId12"/>
    <p:sldId id="325" r:id="rId13"/>
    <p:sldId id="443" r:id="rId14"/>
    <p:sldId id="284" r:id="rId15"/>
    <p:sldId id="355" r:id="rId16"/>
    <p:sldId id="350" r:id="rId17"/>
    <p:sldId id="404" r:id="rId18"/>
    <p:sldId id="405" r:id="rId19"/>
    <p:sldId id="352" r:id="rId20"/>
    <p:sldId id="283" r:id="rId21"/>
    <p:sldId id="351" r:id="rId22"/>
    <p:sldId id="354" r:id="rId23"/>
    <p:sldId id="406" r:id="rId24"/>
    <p:sldId id="407" r:id="rId25"/>
    <p:sldId id="408" r:id="rId26"/>
    <p:sldId id="409" r:id="rId27"/>
    <p:sldId id="382" r:id="rId28"/>
    <p:sldId id="410" r:id="rId29"/>
    <p:sldId id="390" r:id="rId30"/>
    <p:sldId id="388" r:id="rId31"/>
    <p:sldId id="444" r:id="rId32"/>
    <p:sldId id="392" r:id="rId33"/>
    <p:sldId id="394" r:id="rId34"/>
    <p:sldId id="395" r:id="rId35"/>
    <p:sldId id="411" r:id="rId36"/>
    <p:sldId id="412" r:id="rId37"/>
    <p:sldId id="413" r:id="rId38"/>
    <p:sldId id="450" r:id="rId39"/>
    <p:sldId id="451" r:id="rId40"/>
    <p:sldId id="414" r:id="rId41"/>
    <p:sldId id="415" r:id="rId42"/>
    <p:sldId id="381" r:id="rId43"/>
    <p:sldId id="416" r:id="rId44"/>
  </p:sldIdLst>
  <p:sldSz cx="12192000" cy="6858000"/>
  <p:notesSz cx="10234613" cy="71040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rgit Weißenböck" initials="BW" lastIdx="11" clrIdx="0">
    <p:extLst>
      <p:ext uri="{19B8F6BF-5375-455C-9EA6-DF929625EA0E}">
        <p15:presenceInfo xmlns:p15="http://schemas.microsoft.com/office/powerpoint/2012/main" userId="S-1-5-21-1958684648-1122073389-397519322-11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69696"/>
    <a:srgbClr val="0085B4"/>
    <a:srgbClr val="CDC400"/>
    <a:srgbClr val="EAE9AD"/>
    <a:srgbClr val="C1BB00"/>
    <a:srgbClr val="E0F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B70D2-DCA8-4930-B74E-357F813A7265}" v="181" dt="2019-10-21T13:32:45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37"/>
    <p:restoredTop sz="94615"/>
  </p:normalViewPr>
  <p:slideViewPr>
    <p:cSldViewPr snapToGrid="0">
      <p:cViewPr varScale="1">
        <p:scale>
          <a:sx n="83" d="100"/>
          <a:sy n="8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375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Horn" userId="2c80f5d0-bc0c-4662-a261-1bd738e22276" providerId="ADAL" clId="{7659F6BD-D206-5643-8677-F2369E563D89}"/>
    <pc:docChg chg="undo custSel addSld delSld modSld">
      <pc:chgData name="Thomas Horn" userId="2c80f5d0-bc0c-4662-a261-1bd738e22276" providerId="ADAL" clId="{7659F6BD-D206-5643-8677-F2369E563D89}" dt="2019-07-16T04:54:23.849" v="3022" actId="1076"/>
      <pc:docMkLst>
        <pc:docMk/>
      </pc:docMkLst>
      <pc:sldChg chg="addSp modSp">
        <pc:chgData name="Thomas Horn" userId="2c80f5d0-bc0c-4662-a261-1bd738e22276" providerId="ADAL" clId="{7659F6BD-D206-5643-8677-F2369E563D89}" dt="2019-07-12T12:14:21.884" v="48" actId="1076"/>
        <pc:sldMkLst>
          <pc:docMk/>
          <pc:sldMk cId="1652835019" sldId="256"/>
        </pc:sldMkLst>
        <pc:spChg chg="mod">
          <ac:chgData name="Thomas Horn" userId="2c80f5d0-bc0c-4662-a261-1bd738e22276" providerId="ADAL" clId="{7659F6BD-D206-5643-8677-F2369E563D89}" dt="2019-07-12T12:13:43.958" v="45" actId="404"/>
          <ac:spMkLst>
            <pc:docMk/>
            <pc:sldMk cId="1652835019" sldId="256"/>
            <ac:spMk id="5" creationId="{3A2CAADE-DAF8-4D31-8C1A-21AD495F31B4}"/>
          </ac:spMkLst>
        </pc:spChg>
        <pc:picChg chg="add mod">
          <ac:chgData name="Thomas Horn" userId="2c80f5d0-bc0c-4662-a261-1bd738e22276" providerId="ADAL" clId="{7659F6BD-D206-5643-8677-F2369E563D89}" dt="2019-07-12T12:14:21.884" v="48" actId="1076"/>
          <ac:picMkLst>
            <pc:docMk/>
            <pc:sldMk cId="1652835019" sldId="256"/>
            <ac:picMk id="3" creationId="{2E6F0ECB-77C9-4A4B-AD78-950CDDA01B7B}"/>
          </ac:picMkLst>
        </pc:picChg>
      </pc:sldChg>
      <pc:sldChg chg="addSp delSp modSp modAnim">
        <pc:chgData name="Thomas Horn" userId="2c80f5d0-bc0c-4662-a261-1bd738e22276" providerId="ADAL" clId="{7659F6BD-D206-5643-8677-F2369E563D89}" dt="2019-07-16T04:54:23.849" v="3022" actId="1076"/>
        <pc:sldMkLst>
          <pc:docMk/>
          <pc:sldMk cId="3537986082" sldId="350"/>
        </pc:sldMkLst>
        <pc:spChg chg="mod">
          <ac:chgData name="Thomas Horn" userId="2c80f5d0-bc0c-4662-a261-1bd738e22276" providerId="ADAL" clId="{7659F6BD-D206-5643-8677-F2369E563D89}" dt="2019-07-16T04:54:23.849" v="3022" actId="1076"/>
          <ac:spMkLst>
            <pc:docMk/>
            <pc:sldMk cId="3537986082" sldId="350"/>
            <ac:spMk id="2" creationId="{332C1892-C351-49AF-9D42-828204A8A3FD}"/>
          </ac:spMkLst>
        </pc:spChg>
        <pc:spChg chg="del">
          <ac:chgData name="Thomas Horn" userId="2c80f5d0-bc0c-4662-a261-1bd738e22276" providerId="ADAL" clId="{7659F6BD-D206-5643-8677-F2369E563D89}" dt="2019-07-12T12:21:36.309" v="82" actId="478"/>
          <ac:spMkLst>
            <pc:docMk/>
            <pc:sldMk cId="3537986082" sldId="350"/>
            <ac:spMk id="4" creationId="{82DBD37A-0EC3-4CEF-BF76-829DF81CC802}"/>
          </ac:spMkLst>
        </pc:spChg>
        <pc:spChg chg="add mod">
          <ac:chgData name="Thomas Horn" userId="2c80f5d0-bc0c-4662-a261-1bd738e22276" providerId="ADAL" clId="{7659F6BD-D206-5643-8677-F2369E563D89}" dt="2019-07-16T04:53:40.949" v="3011" actId="1076"/>
          <ac:spMkLst>
            <pc:docMk/>
            <pc:sldMk cId="3537986082" sldId="350"/>
            <ac:spMk id="4" creationId="{E1434D32-F0CA-4D43-B84C-F72B232E150C}"/>
          </ac:spMkLst>
        </pc:spChg>
        <pc:spChg chg="add del mod">
          <ac:chgData name="Thomas Horn" userId="2c80f5d0-bc0c-4662-a261-1bd738e22276" providerId="ADAL" clId="{7659F6BD-D206-5643-8677-F2369E563D89}" dt="2019-07-12T12:21:22.979" v="78" actId="478"/>
          <ac:spMkLst>
            <pc:docMk/>
            <pc:sldMk cId="3537986082" sldId="350"/>
            <ac:spMk id="6" creationId="{40D59EFD-4905-BF47-BE1C-BBC1B311DBB9}"/>
          </ac:spMkLst>
        </pc:spChg>
        <pc:spChg chg="add del">
          <ac:chgData name="Thomas Horn" userId="2c80f5d0-bc0c-4662-a261-1bd738e22276" providerId="ADAL" clId="{7659F6BD-D206-5643-8677-F2369E563D89}" dt="2019-07-12T12:28:08.956" v="94"/>
          <ac:spMkLst>
            <pc:docMk/>
            <pc:sldMk cId="3537986082" sldId="350"/>
            <ac:spMk id="12" creationId="{9E7685FE-9B38-DD4B-B21A-E39FFB619A57}"/>
          </ac:spMkLst>
        </pc:spChg>
        <pc:spChg chg="add mod">
          <ac:chgData name="Thomas Horn" userId="2c80f5d0-bc0c-4662-a261-1bd738e22276" providerId="ADAL" clId="{7659F6BD-D206-5643-8677-F2369E563D89}" dt="2019-07-16T04:53:59.041" v="3015" actId="1076"/>
          <ac:spMkLst>
            <pc:docMk/>
            <pc:sldMk cId="3537986082" sldId="350"/>
            <ac:spMk id="14" creationId="{5C5A6368-A079-D349-9841-03D5BFD18038}"/>
          </ac:spMkLst>
        </pc:spChg>
        <pc:spChg chg="add mod">
          <ac:chgData name="Thomas Horn" userId="2c80f5d0-bc0c-4662-a261-1bd738e22276" providerId="ADAL" clId="{7659F6BD-D206-5643-8677-F2369E563D89}" dt="2019-07-16T04:54:10.304" v="3019" actId="20577"/>
          <ac:spMkLst>
            <pc:docMk/>
            <pc:sldMk cId="3537986082" sldId="350"/>
            <ac:spMk id="15" creationId="{8BB1EA20-6764-8943-A54A-659C82CBB324}"/>
          </ac:spMkLst>
        </pc:spChg>
        <pc:spChg chg="add mod">
          <ac:chgData name="Thomas Horn" userId="2c80f5d0-bc0c-4662-a261-1bd738e22276" providerId="ADAL" clId="{7659F6BD-D206-5643-8677-F2369E563D89}" dt="2019-07-16T04:54:18.012" v="3021" actId="1076"/>
          <ac:spMkLst>
            <pc:docMk/>
            <pc:sldMk cId="3537986082" sldId="350"/>
            <ac:spMk id="16" creationId="{661F2EBF-1917-E44F-B053-DF66FE7CA554}"/>
          </ac:spMkLst>
        </pc:spChg>
        <pc:spChg chg="del">
          <ac:chgData name="Thomas Horn" userId="2c80f5d0-bc0c-4662-a261-1bd738e22276" providerId="ADAL" clId="{7659F6BD-D206-5643-8677-F2369E563D89}" dt="2019-07-12T12:21:33.226" v="81" actId="478"/>
          <ac:spMkLst>
            <pc:docMk/>
            <pc:sldMk cId="3537986082" sldId="350"/>
            <ac:spMk id="16" creationId="{C4F7951F-A46C-41D2-AD4E-BADF203B734F}"/>
          </ac:spMkLst>
        </pc:spChg>
        <pc:spChg chg="del">
          <ac:chgData name="Thomas Horn" userId="2c80f5d0-bc0c-4662-a261-1bd738e22276" providerId="ADAL" clId="{7659F6BD-D206-5643-8677-F2369E563D89}" dt="2019-07-12T12:21:29.706" v="80" actId="478"/>
          <ac:spMkLst>
            <pc:docMk/>
            <pc:sldMk cId="3537986082" sldId="350"/>
            <ac:spMk id="17" creationId="{54385226-A76F-442E-BAA2-BEBDDF0C35B5}"/>
          </ac:spMkLst>
        </pc:spChg>
        <pc:spChg chg="del">
          <ac:chgData name="Thomas Horn" userId="2c80f5d0-bc0c-4662-a261-1bd738e22276" providerId="ADAL" clId="{7659F6BD-D206-5643-8677-F2369E563D89}" dt="2019-07-12T12:21:17.084" v="77" actId="478"/>
          <ac:spMkLst>
            <pc:docMk/>
            <pc:sldMk cId="3537986082" sldId="350"/>
            <ac:spMk id="21" creationId="{ADE5F02B-77D1-44AB-A900-7F7D0CACB8DA}"/>
          </ac:spMkLst>
        </pc:spChg>
        <pc:picChg chg="add mod">
          <ac:chgData name="Thomas Horn" userId="2c80f5d0-bc0c-4662-a261-1bd738e22276" providerId="ADAL" clId="{7659F6BD-D206-5643-8677-F2369E563D89}" dt="2019-07-16T04:53:46.615" v="3014" actId="1076"/>
          <ac:picMkLst>
            <pc:docMk/>
            <pc:sldMk cId="3537986082" sldId="350"/>
            <ac:picMk id="8" creationId="{D0D01BE7-E4A1-7047-8185-A12BA5B51FFC}"/>
          </ac:picMkLst>
        </pc:picChg>
        <pc:picChg chg="add mod">
          <ac:chgData name="Thomas Horn" userId="2c80f5d0-bc0c-4662-a261-1bd738e22276" providerId="ADAL" clId="{7659F6BD-D206-5643-8677-F2369E563D89}" dt="2019-07-12T12:27:16.031" v="91" actId="14100"/>
          <ac:picMkLst>
            <pc:docMk/>
            <pc:sldMk cId="3537986082" sldId="350"/>
            <ac:picMk id="9" creationId="{940F1F14-CAC8-B047-968A-1D56823DAFC2}"/>
          </ac:picMkLst>
        </pc:picChg>
        <pc:picChg chg="del">
          <ac:chgData name="Thomas Horn" userId="2c80f5d0-bc0c-4662-a261-1bd738e22276" providerId="ADAL" clId="{7659F6BD-D206-5643-8677-F2369E563D89}" dt="2019-07-12T12:21:14.372" v="76" actId="478"/>
          <ac:picMkLst>
            <pc:docMk/>
            <pc:sldMk cId="3537986082" sldId="350"/>
            <ac:picMk id="20" creationId="{C5A0E720-9B03-4E57-8DC3-3C088F255AA9}"/>
          </ac:picMkLst>
        </pc:picChg>
        <pc:picChg chg="del">
          <ac:chgData name="Thomas Horn" userId="2c80f5d0-bc0c-4662-a261-1bd738e22276" providerId="ADAL" clId="{7659F6BD-D206-5643-8677-F2369E563D89}" dt="2019-07-12T12:21:24.969" v="79" actId="478"/>
          <ac:picMkLst>
            <pc:docMk/>
            <pc:sldMk cId="3537986082" sldId="350"/>
            <ac:picMk id="22" creationId="{4E774628-293E-435B-9712-D39C84D06FCD}"/>
          </ac:picMkLst>
        </pc:picChg>
        <pc:picChg chg="del">
          <ac:chgData name="Thomas Horn" userId="2c80f5d0-bc0c-4662-a261-1bd738e22276" providerId="ADAL" clId="{7659F6BD-D206-5643-8677-F2369E563D89}" dt="2019-07-12T12:21:29.706" v="80" actId="478"/>
          <ac:picMkLst>
            <pc:docMk/>
            <pc:sldMk cId="3537986082" sldId="350"/>
            <ac:picMk id="23" creationId="{84151FF5-3112-4829-8CA9-3E710DA8D7FD}"/>
          </ac:picMkLst>
        </pc:picChg>
        <pc:picChg chg="del">
          <ac:chgData name="Thomas Horn" userId="2c80f5d0-bc0c-4662-a261-1bd738e22276" providerId="ADAL" clId="{7659F6BD-D206-5643-8677-F2369E563D89}" dt="2019-07-12T12:21:29.706" v="80" actId="478"/>
          <ac:picMkLst>
            <pc:docMk/>
            <pc:sldMk cId="3537986082" sldId="350"/>
            <ac:picMk id="24" creationId="{EA99DED7-5B45-46EC-8202-9A16DC12285A}"/>
          </ac:picMkLst>
        </pc:picChg>
        <pc:picChg chg="del">
          <ac:chgData name="Thomas Horn" userId="2c80f5d0-bc0c-4662-a261-1bd738e22276" providerId="ADAL" clId="{7659F6BD-D206-5643-8677-F2369E563D89}" dt="2019-07-12T12:21:29.706" v="80" actId="478"/>
          <ac:picMkLst>
            <pc:docMk/>
            <pc:sldMk cId="3537986082" sldId="350"/>
            <ac:picMk id="2049" creationId="{F7D531CB-8523-45C9-9F7C-90FBF5F19B71}"/>
          </ac:picMkLst>
        </pc:picChg>
        <pc:picChg chg="del">
          <ac:chgData name="Thomas Horn" userId="2c80f5d0-bc0c-4662-a261-1bd738e22276" providerId="ADAL" clId="{7659F6BD-D206-5643-8677-F2369E563D89}" dt="2019-07-12T12:21:29.706" v="80" actId="478"/>
          <ac:picMkLst>
            <pc:docMk/>
            <pc:sldMk cId="3537986082" sldId="350"/>
            <ac:picMk id="2050" creationId="{3A2CAACA-8C04-4345-9A1B-F35BD22A7C43}"/>
          </ac:picMkLst>
        </pc:picChg>
      </pc:sldChg>
      <pc:sldChg chg="addSp delSp modSp">
        <pc:chgData name="Thomas Horn" userId="2c80f5d0-bc0c-4662-a261-1bd738e22276" providerId="ADAL" clId="{7659F6BD-D206-5643-8677-F2369E563D89}" dt="2019-07-12T12:18:56.551" v="75" actId="14100"/>
        <pc:sldMkLst>
          <pc:docMk/>
          <pc:sldMk cId="1054697430" sldId="355"/>
        </pc:sldMkLst>
        <pc:spChg chg="del">
          <ac:chgData name="Thomas Horn" userId="2c80f5d0-bc0c-4662-a261-1bd738e22276" providerId="ADAL" clId="{7659F6BD-D206-5643-8677-F2369E563D89}" dt="2019-07-12T12:18:11.596" v="69" actId="478"/>
          <ac:spMkLst>
            <pc:docMk/>
            <pc:sldMk cId="1054697430" sldId="355"/>
            <ac:spMk id="11" creationId="{B3BBC1FA-B376-4D45-9A37-21C77E41B784}"/>
          </ac:spMkLst>
        </pc:spChg>
        <pc:grpChg chg="del">
          <ac:chgData name="Thomas Horn" userId="2c80f5d0-bc0c-4662-a261-1bd738e22276" providerId="ADAL" clId="{7659F6BD-D206-5643-8677-F2369E563D89}" dt="2019-07-12T12:18:07.472" v="68" actId="478"/>
          <ac:grpSpMkLst>
            <pc:docMk/>
            <pc:sldMk cId="1054697430" sldId="355"/>
            <ac:grpSpMk id="9" creationId="{76C90D2D-621B-47F7-830A-EBB054636FB1}"/>
          </ac:grpSpMkLst>
        </pc:grpChg>
        <pc:picChg chg="add mod">
          <ac:chgData name="Thomas Horn" userId="2c80f5d0-bc0c-4662-a261-1bd738e22276" providerId="ADAL" clId="{7659F6BD-D206-5643-8677-F2369E563D89}" dt="2019-07-12T12:18:56.551" v="75" actId="14100"/>
          <ac:picMkLst>
            <pc:docMk/>
            <pc:sldMk cId="1054697430" sldId="355"/>
            <ac:picMk id="13" creationId="{26DA3B63-4DE7-FF41-8B8E-370817BEC2B7}"/>
          </ac:picMkLst>
        </pc:picChg>
      </pc:sldChg>
      <pc:sldChg chg="modSp">
        <pc:chgData name="Thomas Horn" userId="2c80f5d0-bc0c-4662-a261-1bd738e22276" providerId="ADAL" clId="{7659F6BD-D206-5643-8677-F2369E563D89}" dt="2019-07-12T14:41:24.748" v="2415" actId="20577"/>
        <pc:sldMkLst>
          <pc:docMk/>
          <pc:sldMk cId="998136339" sldId="381"/>
        </pc:sldMkLst>
        <pc:graphicFrameChg chg="mod">
          <ac:chgData name="Thomas Horn" userId="2c80f5d0-bc0c-4662-a261-1bd738e22276" providerId="ADAL" clId="{7659F6BD-D206-5643-8677-F2369E563D89}" dt="2019-07-12T14:41:24.748" v="2415" actId="20577"/>
          <ac:graphicFrameMkLst>
            <pc:docMk/>
            <pc:sldMk cId="998136339" sldId="381"/>
            <ac:graphicFrameMk id="6" creationId="{C4BAF42A-8349-4623-B991-945BDEBDEC6F}"/>
          </ac:graphicFrameMkLst>
        </pc:graphicFrameChg>
      </pc:sldChg>
      <pc:sldChg chg="modSp add">
        <pc:chgData name="Thomas Horn" userId="2c80f5d0-bc0c-4662-a261-1bd738e22276" providerId="ADAL" clId="{7659F6BD-D206-5643-8677-F2369E563D89}" dt="2019-07-12T14:42:04.760" v="2418" actId="1076"/>
        <pc:sldMkLst>
          <pc:docMk/>
          <pc:sldMk cId="334809331" sldId="382"/>
        </pc:sldMkLst>
        <pc:spChg chg="mod">
          <ac:chgData name="Thomas Horn" userId="2c80f5d0-bc0c-4662-a261-1bd738e22276" providerId="ADAL" clId="{7659F6BD-D206-5643-8677-F2369E563D89}" dt="2019-07-12T14:42:02.146" v="2417" actId="20577"/>
          <ac:spMkLst>
            <pc:docMk/>
            <pc:sldMk cId="334809331" sldId="382"/>
            <ac:spMk id="2" creationId="{D8C19DBB-1294-D94D-8C96-69AE323D76D1}"/>
          </ac:spMkLst>
        </pc:spChg>
        <pc:spChg chg="mod">
          <ac:chgData name="Thomas Horn" userId="2c80f5d0-bc0c-4662-a261-1bd738e22276" providerId="ADAL" clId="{7659F6BD-D206-5643-8677-F2369E563D89}" dt="2019-07-12T14:42:04.760" v="2418" actId="1076"/>
          <ac:spMkLst>
            <pc:docMk/>
            <pc:sldMk cId="334809331" sldId="382"/>
            <ac:spMk id="3" creationId="{DC98928B-F397-1244-9AD7-A6F1D275E73B}"/>
          </ac:spMkLst>
        </pc:spChg>
      </pc:sldChg>
      <pc:sldChg chg="modSp add">
        <pc:chgData name="Thomas Horn" userId="2c80f5d0-bc0c-4662-a261-1bd738e22276" providerId="ADAL" clId="{7659F6BD-D206-5643-8677-F2369E563D89}" dt="2019-07-12T12:36:11.739" v="912" actId="20577"/>
        <pc:sldMkLst>
          <pc:docMk/>
          <pc:sldMk cId="2079818818" sldId="383"/>
        </pc:sldMkLst>
        <pc:spChg chg="mod">
          <ac:chgData name="Thomas Horn" userId="2c80f5d0-bc0c-4662-a261-1bd738e22276" providerId="ADAL" clId="{7659F6BD-D206-5643-8677-F2369E563D89}" dt="2019-07-12T12:34:06.809" v="676" actId="20577"/>
          <ac:spMkLst>
            <pc:docMk/>
            <pc:sldMk cId="2079818818" sldId="383"/>
            <ac:spMk id="2" creationId="{38B5E398-8705-8F46-A6F1-A08BE3F5861F}"/>
          </ac:spMkLst>
        </pc:spChg>
        <pc:spChg chg="mod">
          <ac:chgData name="Thomas Horn" userId="2c80f5d0-bc0c-4662-a261-1bd738e22276" providerId="ADAL" clId="{7659F6BD-D206-5643-8677-F2369E563D89}" dt="2019-07-12T12:36:11.739" v="912" actId="20577"/>
          <ac:spMkLst>
            <pc:docMk/>
            <pc:sldMk cId="2079818818" sldId="383"/>
            <ac:spMk id="3" creationId="{1081D37D-0582-D940-8920-C4C51155E1F0}"/>
          </ac:spMkLst>
        </pc:spChg>
      </pc:sldChg>
      <pc:sldChg chg="addSp modSp add">
        <pc:chgData name="Thomas Horn" userId="2c80f5d0-bc0c-4662-a261-1bd738e22276" providerId="ADAL" clId="{7659F6BD-D206-5643-8677-F2369E563D89}" dt="2019-07-12T12:37:58.905" v="979" actId="14100"/>
        <pc:sldMkLst>
          <pc:docMk/>
          <pc:sldMk cId="3744001057" sldId="384"/>
        </pc:sldMkLst>
        <pc:spChg chg="mod">
          <ac:chgData name="Thomas Horn" userId="2c80f5d0-bc0c-4662-a261-1bd738e22276" providerId="ADAL" clId="{7659F6BD-D206-5643-8677-F2369E563D89}" dt="2019-07-12T12:36:40.776" v="952" actId="20577"/>
          <ac:spMkLst>
            <pc:docMk/>
            <pc:sldMk cId="3744001057" sldId="384"/>
            <ac:spMk id="2" creationId="{1741AF1F-F4AD-7341-B72D-C32A110B7E12}"/>
          </ac:spMkLst>
        </pc:spChg>
        <pc:spChg chg="mod">
          <ac:chgData name="Thomas Horn" userId="2c80f5d0-bc0c-4662-a261-1bd738e22276" providerId="ADAL" clId="{7659F6BD-D206-5643-8677-F2369E563D89}" dt="2019-07-12T12:36:55.357" v="973" actId="20577"/>
          <ac:spMkLst>
            <pc:docMk/>
            <pc:sldMk cId="3744001057" sldId="384"/>
            <ac:spMk id="3" creationId="{113C98DB-8F66-D646-907A-76D08B217481}"/>
          </ac:spMkLst>
        </pc:spChg>
        <pc:picChg chg="add mod">
          <ac:chgData name="Thomas Horn" userId="2c80f5d0-bc0c-4662-a261-1bd738e22276" providerId="ADAL" clId="{7659F6BD-D206-5643-8677-F2369E563D89}" dt="2019-07-12T12:37:58.905" v="979" actId="14100"/>
          <ac:picMkLst>
            <pc:docMk/>
            <pc:sldMk cId="3744001057" sldId="384"/>
            <ac:picMk id="6" creationId="{EEEC18D8-B04B-CE45-9AC1-4DE1D183694E}"/>
          </ac:picMkLst>
        </pc:picChg>
      </pc:sldChg>
      <pc:sldChg chg="modSp add">
        <pc:chgData name="Thomas Horn" userId="2c80f5d0-bc0c-4662-a261-1bd738e22276" providerId="ADAL" clId="{7659F6BD-D206-5643-8677-F2369E563D89}" dt="2019-07-12T12:42:37.643" v="1239" actId="115"/>
        <pc:sldMkLst>
          <pc:docMk/>
          <pc:sldMk cId="328906966" sldId="385"/>
        </pc:sldMkLst>
        <pc:spChg chg="mod">
          <ac:chgData name="Thomas Horn" userId="2c80f5d0-bc0c-4662-a261-1bd738e22276" providerId="ADAL" clId="{7659F6BD-D206-5643-8677-F2369E563D89}" dt="2019-07-12T12:38:29.413" v="981"/>
          <ac:spMkLst>
            <pc:docMk/>
            <pc:sldMk cId="328906966" sldId="385"/>
            <ac:spMk id="2" creationId="{85996A01-F783-A244-87A4-134A820F074E}"/>
          </ac:spMkLst>
        </pc:spChg>
        <pc:spChg chg="mod">
          <ac:chgData name="Thomas Horn" userId="2c80f5d0-bc0c-4662-a261-1bd738e22276" providerId="ADAL" clId="{7659F6BD-D206-5643-8677-F2369E563D89}" dt="2019-07-12T12:42:37.643" v="1239" actId="115"/>
          <ac:spMkLst>
            <pc:docMk/>
            <pc:sldMk cId="328906966" sldId="385"/>
            <ac:spMk id="3" creationId="{0486F403-74EC-BA47-A168-B7C1F8CA8A33}"/>
          </ac:spMkLst>
        </pc:spChg>
      </pc:sldChg>
      <pc:sldChg chg="modSp add">
        <pc:chgData name="Thomas Horn" userId="2c80f5d0-bc0c-4662-a261-1bd738e22276" providerId="ADAL" clId="{7659F6BD-D206-5643-8677-F2369E563D89}" dt="2019-07-12T12:45:23.139" v="1381" actId="20577"/>
        <pc:sldMkLst>
          <pc:docMk/>
          <pc:sldMk cId="1529108470" sldId="386"/>
        </pc:sldMkLst>
        <pc:spChg chg="mod">
          <ac:chgData name="Thomas Horn" userId="2c80f5d0-bc0c-4662-a261-1bd738e22276" providerId="ADAL" clId="{7659F6BD-D206-5643-8677-F2369E563D89}" dt="2019-07-12T12:45:23.139" v="1381" actId="20577"/>
          <ac:spMkLst>
            <pc:docMk/>
            <pc:sldMk cId="1529108470" sldId="386"/>
            <ac:spMk id="3" creationId="{0486F403-74EC-BA47-A168-B7C1F8CA8A33}"/>
          </ac:spMkLst>
        </pc:spChg>
      </pc:sldChg>
      <pc:sldChg chg="addSp delSp modSp add">
        <pc:chgData name="Thomas Horn" userId="2c80f5d0-bc0c-4662-a261-1bd738e22276" providerId="ADAL" clId="{7659F6BD-D206-5643-8677-F2369E563D89}" dt="2019-07-12T12:50:33.981" v="1442" actId="1076"/>
        <pc:sldMkLst>
          <pc:docMk/>
          <pc:sldMk cId="2542185192" sldId="387"/>
        </pc:sldMkLst>
        <pc:spChg chg="mod">
          <ac:chgData name="Thomas Horn" userId="2c80f5d0-bc0c-4662-a261-1bd738e22276" providerId="ADAL" clId="{7659F6BD-D206-5643-8677-F2369E563D89}" dt="2019-07-12T12:46:02.867" v="1433" actId="20577"/>
          <ac:spMkLst>
            <pc:docMk/>
            <pc:sldMk cId="2542185192" sldId="387"/>
            <ac:spMk id="2" creationId="{ACF94060-32F3-004A-959A-F44150E16FAC}"/>
          </ac:spMkLst>
        </pc:spChg>
        <pc:spChg chg="del">
          <ac:chgData name="Thomas Horn" userId="2c80f5d0-bc0c-4662-a261-1bd738e22276" providerId="ADAL" clId="{7659F6BD-D206-5643-8677-F2369E563D89}" dt="2019-07-12T12:46:06.951" v="1434" actId="478"/>
          <ac:spMkLst>
            <pc:docMk/>
            <pc:sldMk cId="2542185192" sldId="387"/>
            <ac:spMk id="3" creationId="{183263FF-8E49-CB4B-9585-AC73373CC418}"/>
          </ac:spMkLst>
        </pc:spChg>
        <pc:picChg chg="add mod">
          <ac:chgData name="Thomas Horn" userId="2c80f5d0-bc0c-4662-a261-1bd738e22276" providerId="ADAL" clId="{7659F6BD-D206-5643-8677-F2369E563D89}" dt="2019-07-12T12:49:22.443" v="1437" actId="1076"/>
          <ac:picMkLst>
            <pc:docMk/>
            <pc:sldMk cId="2542185192" sldId="387"/>
            <ac:picMk id="6" creationId="{9FB6D808-300E-3341-B371-4A4F021BD4F6}"/>
          </ac:picMkLst>
        </pc:picChg>
        <pc:picChg chg="add mod">
          <ac:chgData name="Thomas Horn" userId="2c80f5d0-bc0c-4662-a261-1bd738e22276" providerId="ADAL" clId="{7659F6BD-D206-5643-8677-F2369E563D89}" dt="2019-07-12T12:49:48.903" v="1439" actId="1076"/>
          <ac:picMkLst>
            <pc:docMk/>
            <pc:sldMk cId="2542185192" sldId="387"/>
            <ac:picMk id="7" creationId="{2DED6AAC-49F1-BF4E-BC07-F4218CE290C7}"/>
          </ac:picMkLst>
        </pc:picChg>
        <pc:picChg chg="add mod">
          <ac:chgData name="Thomas Horn" userId="2c80f5d0-bc0c-4662-a261-1bd738e22276" providerId="ADAL" clId="{7659F6BD-D206-5643-8677-F2369E563D89}" dt="2019-07-12T12:50:33.981" v="1442" actId="1076"/>
          <ac:picMkLst>
            <pc:docMk/>
            <pc:sldMk cId="2542185192" sldId="387"/>
            <ac:picMk id="8" creationId="{39D25035-915F-614D-A007-0861CEE6DEE2}"/>
          </ac:picMkLst>
        </pc:picChg>
      </pc:sldChg>
      <pc:sldChg chg="addSp delSp modSp add">
        <pc:chgData name="Thomas Horn" userId="2c80f5d0-bc0c-4662-a261-1bd738e22276" providerId="ADAL" clId="{7659F6BD-D206-5643-8677-F2369E563D89}" dt="2019-07-12T12:56:57.603" v="1500" actId="478"/>
        <pc:sldMkLst>
          <pc:docMk/>
          <pc:sldMk cId="3491727786" sldId="388"/>
        </pc:sldMkLst>
        <pc:spChg chg="del">
          <ac:chgData name="Thomas Horn" userId="2c80f5d0-bc0c-4662-a261-1bd738e22276" providerId="ADAL" clId="{7659F6BD-D206-5643-8677-F2369E563D89}" dt="2019-07-12T12:56:57.603" v="1500" actId="478"/>
          <ac:spMkLst>
            <pc:docMk/>
            <pc:sldMk cId="3491727786" sldId="388"/>
            <ac:spMk id="5" creationId="{6587C4BC-8966-0649-8591-D57E176EB4A4}"/>
          </ac:spMkLst>
        </pc:spChg>
        <pc:picChg chg="add mod">
          <ac:chgData name="Thomas Horn" userId="2c80f5d0-bc0c-4662-a261-1bd738e22276" providerId="ADAL" clId="{7659F6BD-D206-5643-8677-F2369E563D89}" dt="2019-07-12T12:51:57.298" v="1449" actId="1076"/>
          <ac:picMkLst>
            <pc:docMk/>
            <pc:sldMk cId="3491727786" sldId="388"/>
            <ac:picMk id="3" creationId="{07DE4ACB-81E6-DC43-9C4A-59CC78DD5B11}"/>
          </ac:picMkLst>
        </pc:picChg>
        <pc:picChg chg="del">
          <ac:chgData name="Thomas Horn" userId="2c80f5d0-bc0c-4662-a261-1bd738e22276" providerId="ADAL" clId="{7659F6BD-D206-5643-8677-F2369E563D89}" dt="2019-07-12T12:51:34.336" v="1444" actId="478"/>
          <ac:picMkLst>
            <pc:docMk/>
            <pc:sldMk cId="3491727786" sldId="388"/>
            <ac:picMk id="6" creationId="{9FB6D808-300E-3341-B371-4A4F021BD4F6}"/>
          </ac:picMkLst>
        </pc:picChg>
        <pc:picChg chg="del">
          <ac:chgData name="Thomas Horn" userId="2c80f5d0-bc0c-4662-a261-1bd738e22276" providerId="ADAL" clId="{7659F6BD-D206-5643-8677-F2369E563D89}" dt="2019-07-12T12:51:36.968" v="1445" actId="478"/>
          <ac:picMkLst>
            <pc:docMk/>
            <pc:sldMk cId="3491727786" sldId="388"/>
            <ac:picMk id="7" creationId="{2DED6AAC-49F1-BF4E-BC07-F4218CE290C7}"/>
          </ac:picMkLst>
        </pc:picChg>
        <pc:picChg chg="del">
          <ac:chgData name="Thomas Horn" userId="2c80f5d0-bc0c-4662-a261-1bd738e22276" providerId="ADAL" clId="{7659F6BD-D206-5643-8677-F2369E563D89}" dt="2019-07-12T12:52:35.651" v="1452" actId="478"/>
          <ac:picMkLst>
            <pc:docMk/>
            <pc:sldMk cId="3491727786" sldId="388"/>
            <ac:picMk id="8" creationId="{39D25035-915F-614D-A007-0861CEE6DEE2}"/>
          </ac:picMkLst>
        </pc:picChg>
        <pc:picChg chg="add mod">
          <ac:chgData name="Thomas Horn" userId="2c80f5d0-bc0c-4662-a261-1bd738e22276" providerId="ADAL" clId="{7659F6BD-D206-5643-8677-F2369E563D89}" dt="2019-07-12T12:52:26.864" v="1451" actId="1076"/>
          <ac:picMkLst>
            <pc:docMk/>
            <pc:sldMk cId="3491727786" sldId="388"/>
            <ac:picMk id="9" creationId="{DDA3D17D-20F0-E341-9B67-FFED4B44F34E}"/>
          </ac:picMkLst>
        </pc:picChg>
        <pc:picChg chg="add mod">
          <ac:chgData name="Thomas Horn" userId="2c80f5d0-bc0c-4662-a261-1bd738e22276" providerId="ADAL" clId="{7659F6BD-D206-5643-8677-F2369E563D89}" dt="2019-07-12T12:56:35.516" v="1499" actId="14861"/>
          <ac:picMkLst>
            <pc:docMk/>
            <pc:sldMk cId="3491727786" sldId="388"/>
            <ac:picMk id="10" creationId="{DA86CA2E-477A-204C-B30E-80CBA755E9D3}"/>
          </ac:picMkLst>
        </pc:picChg>
      </pc:sldChg>
      <pc:sldChg chg="addSp delSp modSp add modAnim">
        <pc:chgData name="Thomas Horn" userId="2c80f5d0-bc0c-4662-a261-1bd738e22276" providerId="ADAL" clId="{7659F6BD-D206-5643-8677-F2369E563D89}" dt="2019-07-12T13:05:42.753" v="1675" actId="1076"/>
        <pc:sldMkLst>
          <pc:docMk/>
          <pc:sldMk cId="2346947152" sldId="389"/>
        </pc:sldMkLst>
        <pc:spChg chg="mod">
          <ac:chgData name="Thomas Horn" userId="2c80f5d0-bc0c-4662-a261-1bd738e22276" providerId="ADAL" clId="{7659F6BD-D206-5643-8677-F2369E563D89}" dt="2019-07-12T12:57:48.160" v="1538" actId="20577"/>
          <ac:spMkLst>
            <pc:docMk/>
            <pc:sldMk cId="2346947152" sldId="389"/>
            <ac:spMk id="2" creationId="{9A764CF3-337E-A04E-A96F-B7001AE1D5DE}"/>
          </ac:spMkLst>
        </pc:spChg>
        <pc:spChg chg="del mod">
          <ac:chgData name="Thomas Horn" userId="2c80f5d0-bc0c-4662-a261-1bd738e22276" providerId="ADAL" clId="{7659F6BD-D206-5643-8677-F2369E563D89}" dt="2019-07-12T12:57:54.066" v="1540" actId="478"/>
          <ac:spMkLst>
            <pc:docMk/>
            <pc:sldMk cId="2346947152" sldId="389"/>
            <ac:spMk id="3" creationId="{9BA7C307-F7B0-EC40-971B-4BEE21B81C35}"/>
          </ac:spMkLst>
        </pc:spChg>
        <pc:spChg chg="add mod">
          <ac:chgData name="Thomas Horn" userId="2c80f5d0-bc0c-4662-a261-1bd738e22276" providerId="ADAL" clId="{7659F6BD-D206-5643-8677-F2369E563D89}" dt="2019-07-12T12:59:39.614" v="1563" actId="1076"/>
          <ac:spMkLst>
            <pc:docMk/>
            <pc:sldMk cId="2346947152" sldId="389"/>
            <ac:spMk id="7" creationId="{227619FA-27A9-9844-8247-E8BE91315634}"/>
          </ac:spMkLst>
        </pc:spChg>
        <pc:spChg chg="add mod">
          <ac:chgData name="Thomas Horn" userId="2c80f5d0-bc0c-4662-a261-1bd738e22276" providerId="ADAL" clId="{7659F6BD-D206-5643-8677-F2369E563D89}" dt="2019-07-12T13:00:30.059" v="1606" actId="1037"/>
          <ac:spMkLst>
            <pc:docMk/>
            <pc:sldMk cId="2346947152" sldId="389"/>
            <ac:spMk id="8" creationId="{521265D4-21AC-9B42-93D2-7738514599BF}"/>
          </ac:spMkLst>
        </pc:spChg>
        <pc:picChg chg="add mod">
          <ac:chgData name="Thomas Horn" userId="2c80f5d0-bc0c-4662-a261-1bd738e22276" providerId="ADAL" clId="{7659F6BD-D206-5643-8677-F2369E563D89}" dt="2019-07-12T12:59:21.468" v="1543" actId="1076"/>
          <ac:picMkLst>
            <pc:docMk/>
            <pc:sldMk cId="2346947152" sldId="389"/>
            <ac:picMk id="6" creationId="{FFADF376-813A-AC48-A9C2-2E6380CA41ED}"/>
          </ac:picMkLst>
        </pc:picChg>
        <pc:picChg chg="add del">
          <ac:chgData name="Thomas Horn" userId="2c80f5d0-bc0c-4662-a261-1bd738e22276" providerId="ADAL" clId="{7659F6BD-D206-5643-8677-F2369E563D89}" dt="2019-07-12T13:05:21.376" v="1673" actId="478"/>
          <ac:picMkLst>
            <pc:docMk/>
            <pc:sldMk cId="2346947152" sldId="389"/>
            <ac:picMk id="9" creationId="{36C75784-24FF-1F45-A80A-2DFEB3C10A7A}"/>
          </ac:picMkLst>
        </pc:picChg>
        <pc:picChg chg="add mod">
          <ac:chgData name="Thomas Horn" userId="2c80f5d0-bc0c-4662-a261-1bd738e22276" providerId="ADAL" clId="{7659F6BD-D206-5643-8677-F2369E563D89}" dt="2019-07-12T13:05:42.753" v="1675" actId="1076"/>
          <ac:picMkLst>
            <pc:docMk/>
            <pc:sldMk cId="2346947152" sldId="389"/>
            <ac:picMk id="10" creationId="{9BEE3338-21F0-0D47-9FF6-2BFBBE195757}"/>
          </ac:picMkLst>
        </pc:picChg>
      </pc:sldChg>
      <pc:sldChg chg="addSp delSp modSp add">
        <pc:chgData name="Thomas Horn" userId="2c80f5d0-bc0c-4662-a261-1bd738e22276" providerId="ADAL" clId="{7659F6BD-D206-5643-8677-F2369E563D89}" dt="2019-07-12T13:03:26.510" v="1671" actId="14100"/>
        <pc:sldMkLst>
          <pc:docMk/>
          <pc:sldMk cId="906633224" sldId="390"/>
        </pc:sldMkLst>
        <pc:spChg chg="mod">
          <ac:chgData name="Thomas Horn" userId="2c80f5d0-bc0c-4662-a261-1bd738e22276" providerId="ADAL" clId="{7659F6BD-D206-5643-8677-F2369E563D89}" dt="2019-07-12T13:01:57.179" v="1661" actId="20577"/>
          <ac:spMkLst>
            <pc:docMk/>
            <pc:sldMk cId="906633224" sldId="390"/>
            <ac:spMk id="2" creationId="{AE1B011F-0112-7448-9359-4EFF93186E3F}"/>
          </ac:spMkLst>
        </pc:spChg>
        <pc:spChg chg="del">
          <ac:chgData name="Thomas Horn" userId="2c80f5d0-bc0c-4662-a261-1bd738e22276" providerId="ADAL" clId="{7659F6BD-D206-5643-8677-F2369E563D89}" dt="2019-07-12T13:02:21.912" v="1662" actId="478"/>
          <ac:spMkLst>
            <pc:docMk/>
            <pc:sldMk cId="906633224" sldId="390"/>
            <ac:spMk id="3" creationId="{6EA06D26-68FF-6C41-B9BD-26AA8975F12F}"/>
          </ac:spMkLst>
        </pc:spChg>
        <pc:picChg chg="add mod">
          <ac:chgData name="Thomas Horn" userId="2c80f5d0-bc0c-4662-a261-1bd738e22276" providerId="ADAL" clId="{7659F6BD-D206-5643-8677-F2369E563D89}" dt="2019-07-12T13:02:43.616" v="1667" actId="1076"/>
          <ac:picMkLst>
            <pc:docMk/>
            <pc:sldMk cId="906633224" sldId="390"/>
            <ac:picMk id="6" creationId="{D23E097D-8957-3D4B-B329-FA635CA67989}"/>
          </ac:picMkLst>
        </pc:picChg>
        <pc:picChg chg="add mod">
          <ac:chgData name="Thomas Horn" userId="2c80f5d0-bc0c-4662-a261-1bd738e22276" providerId="ADAL" clId="{7659F6BD-D206-5643-8677-F2369E563D89}" dt="2019-07-12T13:03:26.510" v="1671" actId="14100"/>
          <ac:picMkLst>
            <pc:docMk/>
            <pc:sldMk cId="906633224" sldId="390"/>
            <ac:picMk id="7" creationId="{D706F290-61C1-6945-8017-2F8A335EA1B5}"/>
          </ac:picMkLst>
        </pc:picChg>
      </pc:sldChg>
      <pc:sldChg chg="addSp delSp modSp add">
        <pc:chgData name="Thomas Horn" userId="2c80f5d0-bc0c-4662-a261-1bd738e22276" providerId="ADAL" clId="{7659F6BD-D206-5643-8677-F2369E563D89}" dt="2019-07-12T13:18:17.776" v="1726" actId="1076"/>
        <pc:sldMkLst>
          <pc:docMk/>
          <pc:sldMk cId="3514804535" sldId="391"/>
        </pc:sldMkLst>
        <pc:spChg chg="mod">
          <ac:chgData name="Thomas Horn" userId="2c80f5d0-bc0c-4662-a261-1bd738e22276" providerId="ADAL" clId="{7659F6BD-D206-5643-8677-F2369E563D89}" dt="2019-07-12T13:08:50.830" v="1720" actId="20577"/>
          <ac:spMkLst>
            <pc:docMk/>
            <pc:sldMk cId="3514804535" sldId="391"/>
            <ac:spMk id="2" creationId="{EA96D41D-4BFD-3B4C-B820-F5E131A7C9D2}"/>
          </ac:spMkLst>
        </pc:spChg>
        <pc:spChg chg="del">
          <ac:chgData name="Thomas Horn" userId="2c80f5d0-bc0c-4662-a261-1bd738e22276" providerId="ADAL" clId="{7659F6BD-D206-5643-8677-F2369E563D89}" dt="2019-07-12T13:08:54.575" v="1721" actId="478"/>
          <ac:spMkLst>
            <pc:docMk/>
            <pc:sldMk cId="3514804535" sldId="391"/>
            <ac:spMk id="3" creationId="{E29B11D4-4B88-9F42-BFE1-E407F419AD4F}"/>
          </ac:spMkLst>
        </pc:spChg>
        <pc:picChg chg="add mod">
          <ac:chgData name="Thomas Horn" userId="2c80f5d0-bc0c-4662-a261-1bd738e22276" providerId="ADAL" clId="{7659F6BD-D206-5643-8677-F2369E563D89}" dt="2019-07-12T13:18:17.776" v="1726" actId="1076"/>
          <ac:picMkLst>
            <pc:docMk/>
            <pc:sldMk cId="3514804535" sldId="391"/>
            <ac:picMk id="6" creationId="{7CC8511A-113F-CA4D-A39F-A699E19D5581}"/>
          </ac:picMkLst>
        </pc:picChg>
      </pc:sldChg>
      <pc:sldChg chg="addSp modSp add">
        <pc:chgData name="Thomas Horn" userId="2c80f5d0-bc0c-4662-a261-1bd738e22276" providerId="ADAL" clId="{7659F6BD-D206-5643-8677-F2369E563D89}" dt="2019-07-12T13:23:12.159" v="1940" actId="14100"/>
        <pc:sldMkLst>
          <pc:docMk/>
          <pc:sldMk cId="4261133772" sldId="392"/>
        </pc:sldMkLst>
        <pc:spChg chg="mod">
          <ac:chgData name="Thomas Horn" userId="2c80f5d0-bc0c-4662-a261-1bd738e22276" providerId="ADAL" clId="{7659F6BD-D206-5643-8677-F2369E563D89}" dt="2019-07-12T13:20:18.733" v="1760" actId="20577"/>
          <ac:spMkLst>
            <pc:docMk/>
            <pc:sldMk cId="4261133772" sldId="392"/>
            <ac:spMk id="2" creationId="{491BBACA-2470-2740-BBD8-4C4AC0F4A3FE}"/>
          </ac:spMkLst>
        </pc:spChg>
        <pc:spChg chg="mod">
          <ac:chgData name="Thomas Horn" userId="2c80f5d0-bc0c-4662-a261-1bd738e22276" providerId="ADAL" clId="{7659F6BD-D206-5643-8677-F2369E563D89}" dt="2019-07-12T13:22:57.828" v="1937" actId="20577"/>
          <ac:spMkLst>
            <pc:docMk/>
            <pc:sldMk cId="4261133772" sldId="392"/>
            <ac:spMk id="3" creationId="{EEBF94BC-94E8-8349-A270-DCCCF37C65ED}"/>
          </ac:spMkLst>
        </pc:spChg>
        <pc:picChg chg="add mod">
          <ac:chgData name="Thomas Horn" userId="2c80f5d0-bc0c-4662-a261-1bd738e22276" providerId="ADAL" clId="{7659F6BD-D206-5643-8677-F2369E563D89}" dt="2019-07-12T13:23:12.159" v="1940" actId="14100"/>
          <ac:picMkLst>
            <pc:docMk/>
            <pc:sldMk cId="4261133772" sldId="392"/>
            <ac:picMk id="6" creationId="{115EB5EB-42D1-CD4F-9475-4EE0BE718174}"/>
          </ac:picMkLst>
        </pc:picChg>
      </pc:sldChg>
      <pc:sldChg chg="addSp delSp modSp add modAnim">
        <pc:chgData name="Thomas Horn" userId="2c80f5d0-bc0c-4662-a261-1bd738e22276" providerId="ADAL" clId="{7659F6BD-D206-5643-8677-F2369E563D89}" dt="2019-07-12T13:26:36.178" v="2001"/>
        <pc:sldMkLst>
          <pc:docMk/>
          <pc:sldMk cId="357412818" sldId="393"/>
        </pc:sldMkLst>
        <pc:spChg chg="mod">
          <ac:chgData name="Thomas Horn" userId="2c80f5d0-bc0c-4662-a261-1bd738e22276" providerId="ADAL" clId="{7659F6BD-D206-5643-8677-F2369E563D89}" dt="2019-07-12T13:24:54.639" v="1993" actId="20577"/>
          <ac:spMkLst>
            <pc:docMk/>
            <pc:sldMk cId="357412818" sldId="393"/>
            <ac:spMk id="2" creationId="{294FAC8D-6591-0842-A13D-85E53586756F}"/>
          </ac:spMkLst>
        </pc:spChg>
        <pc:spChg chg="del">
          <ac:chgData name="Thomas Horn" userId="2c80f5d0-bc0c-4662-a261-1bd738e22276" providerId="ADAL" clId="{7659F6BD-D206-5643-8677-F2369E563D89}" dt="2019-07-12T13:24:30.346" v="1942"/>
          <ac:spMkLst>
            <pc:docMk/>
            <pc:sldMk cId="357412818" sldId="393"/>
            <ac:spMk id="3" creationId="{6CB5CA91-0146-6F42-AC8E-49C3042ACACD}"/>
          </ac:spMkLst>
        </pc:spChg>
        <pc:spChg chg="add mod">
          <ac:chgData name="Thomas Horn" userId="2c80f5d0-bc0c-4662-a261-1bd738e22276" providerId="ADAL" clId="{7659F6BD-D206-5643-8677-F2369E563D89}" dt="2019-07-12T13:26:29.573" v="2000" actId="14100"/>
          <ac:spMkLst>
            <pc:docMk/>
            <pc:sldMk cId="357412818" sldId="393"/>
            <ac:spMk id="8" creationId="{63992FC3-56DA-AD4E-988A-9D41D3F91493}"/>
          </ac:spMkLst>
        </pc:spChg>
        <pc:picChg chg="add mod">
          <ac:chgData name="Thomas Horn" userId="2c80f5d0-bc0c-4662-a261-1bd738e22276" providerId="ADAL" clId="{7659F6BD-D206-5643-8677-F2369E563D89}" dt="2019-07-12T13:24:40.066" v="1946" actId="14100"/>
          <ac:picMkLst>
            <pc:docMk/>
            <pc:sldMk cId="357412818" sldId="393"/>
            <ac:picMk id="7" creationId="{1B502C9B-D5A2-AF4D-95CA-BA32D08FFAE6}"/>
          </ac:picMkLst>
        </pc:picChg>
      </pc:sldChg>
      <pc:sldChg chg="addSp delSp modSp add">
        <pc:chgData name="Thomas Horn" userId="2c80f5d0-bc0c-4662-a261-1bd738e22276" providerId="ADAL" clId="{7659F6BD-D206-5643-8677-F2369E563D89}" dt="2019-07-12T13:29:20.655" v="2095" actId="20577"/>
        <pc:sldMkLst>
          <pc:docMk/>
          <pc:sldMk cId="4118029888" sldId="394"/>
        </pc:sldMkLst>
        <pc:spChg chg="mod">
          <ac:chgData name="Thomas Horn" userId="2c80f5d0-bc0c-4662-a261-1bd738e22276" providerId="ADAL" clId="{7659F6BD-D206-5643-8677-F2369E563D89}" dt="2019-07-12T13:27:14.724" v="2058" actId="20577"/>
          <ac:spMkLst>
            <pc:docMk/>
            <pc:sldMk cId="4118029888" sldId="394"/>
            <ac:spMk id="2" creationId="{76516965-1677-BC41-A19C-94B5259F0F89}"/>
          </ac:spMkLst>
        </pc:spChg>
        <pc:spChg chg="del">
          <ac:chgData name="Thomas Horn" userId="2c80f5d0-bc0c-4662-a261-1bd738e22276" providerId="ADAL" clId="{7659F6BD-D206-5643-8677-F2369E563D89}" dt="2019-07-12T13:27:18.184" v="2059" actId="478"/>
          <ac:spMkLst>
            <pc:docMk/>
            <pc:sldMk cId="4118029888" sldId="394"/>
            <ac:spMk id="3" creationId="{E0BFE246-6163-1141-98D4-C8B539A36AD3}"/>
          </ac:spMkLst>
        </pc:spChg>
        <pc:spChg chg="add mod">
          <ac:chgData name="Thomas Horn" userId="2c80f5d0-bc0c-4662-a261-1bd738e22276" providerId="ADAL" clId="{7659F6BD-D206-5643-8677-F2369E563D89}" dt="2019-07-12T13:29:20.655" v="2095" actId="20577"/>
          <ac:spMkLst>
            <pc:docMk/>
            <pc:sldMk cId="4118029888" sldId="394"/>
            <ac:spMk id="8" creationId="{B5B9E04E-B676-6A40-8583-08215A9A2C9E}"/>
          </ac:spMkLst>
        </pc:spChg>
        <pc:picChg chg="add mod">
          <ac:chgData name="Thomas Horn" userId="2c80f5d0-bc0c-4662-a261-1bd738e22276" providerId="ADAL" clId="{7659F6BD-D206-5643-8677-F2369E563D89}" dt="2019-07-12T13:27:50.269" v="2064" actId="1076"/>
          <ac:picMkLst>
            <pc:docMk/>
            <pc:sldMk cId="4118029888" sldId="394"/>
            <ac:picMk id="7" creationId="{21809EAF-27C1-8D49-8C2A-A7A43A8659CB}"/>
          </ac:picMkLst>
        </pc:picChg>
      </pc:sldChg>
      <pc:sldChg chg="addSp delSp modSp add">
        <pc:chgData name="Thomas Horn" userId="2c80f5d0-bc0c-4662-a261-1bd738e22276" providerId="ADAL" clId="{7659F6BD-D206-5643-8677-F2369E563D89}" dt="2019-07-12T14:32:55.259" v="2201" actId="1076"/>
        <pc:sldMkLst>
          <pc:docMk/>
          <pc:sldMk cId="3298455001" sldId="395"/>
        </pc:sldMkLst>
        <pc:spChg chg="mod">
          <ac:chgData name="Thomas Horn" userId="2c80f5d0-bc0c-4662-a261-1bd738e22276" providerId="ADAL" clId="{7659F6BD-D206-5643-8677-F2369E563D89}" dt="2019-07-12T14:29:07.775" v="2181" actId="20577"/>
          <ac:spMkLst>
            <pc:docMk/>
            <pc:sldMk cId="3298455001" sldId="395"/>
            <ac:spMk id="2" creationId="{112B5B6A-5582-8C43-9D0B-35ACFE511CB8}"/>
          </ac:spMkLst>
        </pc:spChg>
        <pc:spChg chg="del">
          <ac:chgData name="Thomas Horn" userId="2c80f5d0-bc0c-4662-a261-1bd738e22276" providerId="ADAL" clId="{7659F6BD-D206-5643-8677-F2369E563D89}" dt="2019-07-12T14:29:11.004" v="2182" actId="478"/>
          <ac:spMkLst>
            <pc:docMk/>
            <pc:sldMk cId="3298455001" sldId="395"/>
            <ac:spMk id="3" creationId="{F368370C-F2C4-9C4A-9B4C-DED3C07A571B}"/>
          </ac:spMkLst>
        </pc:spChg>
        <pc:spChg chg="add mod">
          <ac:chgData name="Thomas Horn" userId="2c80f5d0-bc0c-4662-a261-1bd738e22276" providerId="ADAL" clId="{7659F6BD-D206-5643-8677-F2369E563D89}" dt="2019-07-12T14:32:55.259" v="2201" actId="1076"/>
          <ac:spMkLst>
            <pc:docMk/>
            <pc:sldMk cId="3298455001" sldId="395"/>
            <ac:spMk id="6" creationId="{17D04D48-7AE6-E54A-8BF5-EE463DD759F3}"/>
          </ac:spMkLst>
        </pc:spChg>
        <pc:spChg chg="add del">
          <ac:chgData name="Thomas Horn" userId="2c80f5d0-bc0c-4662-a261-1bd738e22276" providerId="ADAL" clId="{7659F6BD-D206-5643-8677-F2369E563D89}" dt="2019-07-12T14:31:16" v="2186"/>
          <ac:spMkLst>
            <pc:docMk/>
            <pc:sldMk cId="3298455001" sldId="395"/>
            <ac:spMk id="7" creationId="{39DD2571-DDA3-4F42-BE6F-07F84C406491}"/>
          </ac:spMkLst>
        </pc:spChg>
        <pc:spChg chg="add mod">
          <ac:chgData name="Thomas Horn" userId="2c80f5d0-bc0c-4662-a261-1bd738e22276" providerId="ADAL" clId="{7659F6BD-D206-5643-8677-F2369E563D89}" dt="2019-07-12T14:32:45.346" v="2199" actId="1076"/>
          <ac:spMkLst>
            <pc:docMk/>
            <pc:sldMk cId="3298455001" sldId="395"/>
            <ac:spMk id="8" creationId="{C5FB41CF-B7B8-0942-A82F-EA4DC08456AE}"/>
          </ac:spMkLst>
        </pc:spChg>
      </pc:sldChg>
      <pc:sldChg chg="addSp delSp modSp add">
        <pc:chgData name="Thomas Horn" userId="2c80f5d0-bc0c-4662-a261-1bd738e22276" providerId="ADAL" clId="{7659F6BD-D206-5643-8677-F2369E563D89}" dt="2019-07-12T13:29:34.740" v="2111" actId="20577"/>
        <pc:sldMkLst>
          <pc:docMk/>
          <pc:sldMk cId="2331095710" sldId="396"/>
        </pc:sldMkLst>
        <pc:spChg chg="add mod">
          <ac:chgData name="Thomas Horn" userId="2c80f5d0-bc0c-4662-a261-1bd738e22276" providerId="ADAL" clId="{7659F6BD-D206-5643-8677-F2369E563D89}" dt="2019-07-12T13:29:34.740" v="2111" actId="20577"/>
          <ac:spMkLst>
            <pc:docMk/>
            <pc:sldMk cId="2331095710" sldId="396"/>
            <ac:spMk id="8" creationId="{FD8346DD-FC65-EC4B-ABFC-EDB8DDD3CA6A}"/>
          </ac:spMkLst>
        </pc:spChg>
        <pc:picChg chg="add mod">
          <ac:chgData name="Thomas Horn" userId="2c80f5d0-bc0c-4662-a261-1bd738e22276" providerId="ADAL" clId="{7659F6BD-D206-5643-8677-F2369E563D89}" dt="2019-07-12T13:29:06.454" v="2071" actId="1076"/>
          <ac:picMkLst>
            <pc:docMk/>
            <pc:sldMk cId="2331095710" sldId="396"/>
            <ac:picMk id="6" creationId="{A3F6C2BA-13E6-0444-A780-037B199D4070}"/>
          </ac:picMkLst>
        </pc:picChg>
        <pc:picChg chg="del">
          <ac:chgData name="Thomas Horn" userId="2c80f5d0-bc0c-4662-a261-1bd738e22276" providerId="ADAL" clId="{7659F6BD-D206-5643-8677-F2369E563D89}" dt="2019-07-12T13:28:54.102" v="2067" actId="478"/>
          <ac:picMkLst>
            <pc:docMk/>
            <pc:sldMk cId="2331095710" sldId="396"/>
            <ac:picMk id="7" creationId="{21809EAF-27C1-8D49-8C2A-A7A43A8659CB}"/>
          </ac:picMkLst>
        </pc:picChg>
      </pc:sldChg>
      <pc:sldChg chg="addSp delSp modSp add">
        <pc:chgData name="Thomas Horn" userId="2c80f5d0-bc0c-4662-a261-1bd738e22276" providerId="ADAL" clId="{7659F6BD-D206-5643-8677-F2369E563D89}" dt="2019-07-12T14:37:19.439" v="2322" actId="14100"/>
        <pc:sldMkLst>
          <pc:docMk/>
          <pc:sldMk cId="2234954714" sldId="397"/>
        </pc:sldMkLst>
        <pc:spChg chg="mod">
          <ac:chgData name="Thomas Horn" userId="2c80f5d0-bc0c-4662-a261-1bd738e22276" providerId="ADAL" clId="{7659F6BD-D206-5643-8677-F2369E563D89}" dt="2019-07-12T14:33:46.121" v="2275" actId="20577"/>
          <ac:spMkLst>
            <pc:docMk/>
            <pc:sldMk cId="2234954714" sldId="397"/>
            <ac:spMk id="2" creationId="{8CDC4E2C-6F2B-1046-99BF-99A31F50EB3E}"/>
          </ac:spMkLst>
        </pc:spChg>
        <pc:spChg chg="del">
          <ac:chgData name="Thomas Horn" userId="2c80f5d0-bc0c-4662-a261-1bd738e22276" providerId="ADAL" clId="{7659F6BD-D206-5643-8677-F2369E563D89}" dt="2019-07-12T14:34:24.706" v="2277" actId="478"/>
          <ac:spMkLst>
            <pc:docMk/>
            <pc:sldMk cId="2234954714" sldId="397"/>
            <ac:spMk id="3" creationId="{13A2F5DD-7828-6744-A234-437A67680931}"/>
          </ac:spMkLst>
        </pc:spChg>
        <pc:spChg chg="add mod">
          <ac:chgData name="Thomas Horn" userId="2c80f5d0-bc0c-4662-a261-1bd738e22276" providerId="ADAL" clId="{7659F6BD-D206-5643-8677-F2369E563D89}" dt="2019-07-12T14:36:43.339" v="2313" actId="114"/>
          <ac:spMkLst>
            <pc:docMk/>
            <pc:sldMk cId="2234954714" sldId="397"/>
            <ac:spMk id="7" creationId="{47790564-5FDC-C04D-8BFC-CE5733DAF6B0}"/>
          </ac:spMkLst>
        </pc:spChg>
        <pc:picChg chg="add mod">
          <ac:chgData name="Thomas Horn" userId="2c80f5d0-bc0c-4662-a261-1bd738e22276" providerId="ADAL" clId="{7659F6BD-D206-5643-8677-F2369E563D89}" dt="2019-07-12T14:34:30.624" v="2279" actId="1076"/>
          <ac:picMkLst>
            <pc:docMk/>
            <pc:sldMk cId="2234954714" sldId="397"/>
            <ac:picMk id="6" creationId="{ECDB4952-62FE-4845-9DAE-98F093959EBE}"/>
          </ac:picMkLst>
        </pc:picChg>
        <pc:picChg chg="add mod">
          <ac:chgData name="Thomas Horn" userId="2c80f5d0-bc0c-4662-a261-1bd738e22276" providerId="ADAL" clId="{7659F6BD-D206-5643-8677-F2369E563D89}" dt="2019-07-12T14:37:19.439" v="2322" actId="14100"/>
          <ac:picMkLst>
            <pc:docMk/>
            <pc:sldMk cId="2234954714" sldId="397"/>
            <ac:picMk id="1025" creationId="{216E9E1D-8B93-8644-9C6A-AB43D176769A}"/>
          </ac:picMkLst>
        </pc:picChg>
      </pc:sldChg>
      <pc:sldChg chg="addSp delSp modSp add">
        <pc:chgData name="Thomas Horn" userId="2c80f5d0-bc0c-4662-a261-1bd738e22276" providerId="ADAL" clId="{7659F6BD-D206-5643-8677-F2369E563D89}" dt="2019-07-12T14:40:35.504" v="2387" actId="1076"/>
        <pc:sldMkLst>
          <pc:docMk/>
          <pc:sldMk cId="2452822901" sldId="398"/>
        </pc:sldMkLst>
        <pc:spChg chg="mod">
          <ac:chgData name="Thomas Horn" userId="2c80f5d0-bc0c-4662-a261-1bd738e22276" providerId="ADAL" clId="{7659F6BD-D206-5643-8677-F2369E563D89}" dt="2019-07-12T14:38:09.076" v="2383" actId="20577"/>
          <ac:spMkLst>
            <pc:docMk/>
            <pc:sldMk cId="2452822901" sldId="398"/>
            <ac:spMk id="2" creationId="{BE92EF32-1AA7-E34E-B17C-C9CF964AC8DD}"/>
          </ac:spMkLst>
        </pc:spChg>
        <pc:spChg chg="del">
          <ac:chgData name="Thomas Horn" userId="2c80f5d0-bc0c-4662-a261-1bd738e22276" providerId="ADAL" clId="{7659F6BD-D206-5643-8677-F2369E563D89}" dt="2019-07-12T14:38:12.990" v="2384" actId="478"/>
          <ac:spMkLst>
            <pc:docMk/>
            <pc:sldMk cId="2452822901" sldId="398"/>
            <ac:spMk id="3" creationId="{F6118F3E-3FA9-8A4C-B71A-02F0E9A983A4}"/>
          </ac:spMkLst>
        </pc:spChg>
        <pc:picChg chg="add mod">
          <ac:chgData name="Thomas Horn" userId="2c80f5d0-bc0c-4662-a261-1bd738e22276" providerId="ADAL" clId="{7659F6BD-D206-5643-8677-F2369E563D89}" dt="2019-07-12T14:40:35.504" v="2387" actId="1076"/>
          <ac:picMkLst>
            <pc:docMk/>
            <pc:sldMk cId="2452822901" sldId="398"/>
            <ac:picMk id="6" creationId="{5EEC3C26-8D8F-4B4F-8DAC-63927E9D674F}"/>
          </ac:picMkLst>
        </pc:picChg>
      </pc:sldChg>
      <pc:sldChg chg="modSp add">
        <pc:chgData name="Thomas Horn" userId="2c80f5d0-bc0c-4662-a261-1bd738e22276" providerId="ADAL" clId="{7659F6BD-D206-5643-8677-F2369E563D89}" dt="2019-07-12T14:45:01.505" v="2950" actId="20577"/>
        <pc:sldMkLst>
          <pc:docMk/>
          <pc:sldMk cId="3362637231" sldId="399"/>
        </pc:sldMkLst>
        <pc:spChg chg="mod">
          <ac:chgData name="Thomas Horn" userId="2c80f5d0-bc0c-4662-a261-1bd738e22276" providerId="ADAL" clId="{7659F6BD-D206-5643-8677-F2369E563D89}" dt="2019-07-12T14:42:27.968" v="2426" actId="20577"/>
          <ac:spMkLst>
            <pc:docMk/>
            <pc:sldMk cId="3362637231" sldId="399"/>
            <ac:spMk id="2" creationId="{FBFC65DE-F253-1D48-B9A5-AF8C1D4144F4}"/>
          </ac:spMkLst>
        </pc:spChg>
        <pc:spChg chg="mod">
          <ac:chgData name="Thomas Horn" userId="2c80f5d0-bc0c-4662-a261-1bd738e22276" providerId="ADAL" clId="{7659F6BD-D206-5643-8677-F2369E563D89}" dt="2019-07-12T14:45:01.505" v="2950" actId="20577"/>
          <ac:spMkLst>
            <pc:docMk/>
            <pc:sldMk cId="3362637231" sldId="399"/>
            <ac:spMk id="3" creationId="{E2EA6D2A-EE51-9842-9D73-85A6107F58E0}"/>
          </ac:spMkLst>
        </pc:spChg>
      </pc:sldChg>
      <pc:sldChg chg="addSp delSp modSp add modAnim">
        <pc:chgData name="Thomas Horn" userId="2c80f5d0-bc0c-4662-a261-1bd738e22276" providerId="ADAL" clId="{7659F6BD-D206-5643-8677-F2369E563D89}" dt="2019-07-12T14:52:29.962" v="3002"/>
        <pc:sldMkLst>
          <pc:docMk/>
          <pc:sldMk cId="4007710313" sldId="400"/>
        </pc:sldMkLst>
        <pc:spChg chg="mod">
          <ac:chgData name="Thomas Horn" userId="2c80f5d0-bc0c-4662-a261-1bd738e22276" providerId="ADAL" clId="{7659F6BD-D206-5643-8677-F2369E563D89}" dt="2019-07-12T14:51:37.532" v="2998" actId="20577"/>
          <ac:spMkLst>
            <pc:docMk/>
            <pc:sldMk cId="4007710313" sldId="400"/>
            <ac:spMk id="2" creationId="{493FD9A4-0BD1-CA41-83C9-621CB59DEB84}"/>
          </ac:spMkLst>
        </pc:spChg>
        <pc:spChg chg="del">
          <ac:chgData name="Thomas Horn" userId="2c80f5d0-bc0c-4662-a261-1bd738e22276" providerId="ADAL" clId="{7659F6BD-D206-5643-8677-F2369E563D89}" dt="2019-07-12T14:50:12.639" v="2984" actId="478"/>
          <ac:spMkLst>
            <pc:docMk/>
            <pc:sldMk cId="4007710313" sldId="400"/>
            <ac:spMk id="3" creationId="{7D21C100-D120-8C48-AC71-73153E793056}"/>
          </ac:spMkLst>
        </pc:spChg>
        <pc:spChg chg="add mod">
          <ac:chgData name="Thomas Horn" userId="2c80f5d0-bc0c-4662-a261-1bd738e22276" providerId="ADAL" clId="{7659F6BD-D206-5643-8677-F2369E563D89}" dt="2019-07-12T14:52:22.485" v="3001" actId="207"/>
          <ac:spMkLst>
            <pc:docMk/>
            <pc:sldMk cId="4007710313" sldId="400"/>
            <ac:spMk id="7" creationId="{1E6A673B-989E-1E41-9C19-AAE66D7A1DEF}"/>
          </ac:spMkLst>
        </pc:spChg>
        <pc:picChg chg="add mod">
          <ac:chgData name="Thomas Horn" userId="2c80f5d0-bc0c-4662-a261-1bd738e22276" providerId="ADAL" clId="{7659F6BD-D206-5643-8677-F2369E563D89}" dt="2019-07-12T14:50:26.915" v="2988" actId="14100"/>
          <ac:picMkLst>
            <pc:docMk/>
            <pc:sldMk cId="4007710313" sldId="400"/>
            <ac:picMk id="6" creationId="{08BB4C76-6A87-0643-B34C-830811B4D869}"/>
          </ac:picMkLst>
        </pc:picChg>
      </pc:sldChg>
    </pc:docChg>
  </pc:docChgLst>
  <pc:docChgLst>
    <pc:chgData name="Thomas Horn" userId="2c80f5d0-bc0c-4662-a261-1bd738e22276" providerId="ADAL" clId="{F2A16F29-EBD2-47CD-A746-58A68D70DDAB}"/>
    <pc:docChg chg="modSld">
      <pc:chgData name="Thomas Horn" userId="2c80f5d0-bc0c-4662-a261-1bd738e22276" providerId="ADAL" clId="{F2A16F29-EBD2-47CD-A746-58A68D70DDAB}" dt="2019-07-15T11:45:09.996" v="114" actId="20577"/>
      <pc:docMkLst>
        <pc:docMk/>
      </pc:docMkLst>
      <pc:sldChg chg="modSp">
        <pc:chgData name="Thomas Horn" userId="2c80f5d0-bc0c-4662-a261-1bd738e22276" providerId="ADAL" clId="{F2A16F29-EBD2-47CD-A746-58A68D70DDAB}" dt="2019-07-15T11:45:09.996" v="114" actId="20577"/>
        <pc:sldMkLst>
          <pc:docMk/>
          <pc:sldMk cId="998136339" sldId="381"/>
        </pc:sldMkLst>
        <pc:graphicFrameChg chg="mod">
          <ac:chgData name="Thomas Horn" userId="2c80f5d0-bc0c-4662-a261-1bd738e22276" providerId="ADAL" clId="{F2A16F29-EBD2-47CD-A746-58A68D70DDAB}" dt="2019-07-15T11:45:09.996" v="114" actId="20577"/>
          <ac:graphicFrameMkLst>
            <pc:docMk/>
            <pc:sldMk cId="998136339" sldId="381"/>
            <ac:graphicFrameMk id="6" creationId="{C4BAF42A-8349-4623-B991-945BDEBDEC6F}"/>
          </ac:graphicFrameMkLst>
        </pc:graphicFrameChg>
      </pc:sldChg>
      <pc:sldChg chg="modSp">
        <pc:chgData name="Thomas Horn" userId="2c80f5d0-bc0c-4662-a261-1bd738e22276" providerId="ADAL" clId="{F2A16F29-EBD2-47CD-A746-58A68D70DDAB}" dt="2019-07-15T06:50:40.592" v="95" actId="5793"/>
        <pc:sldMkLst>
          <pc:docMk/>
          <pc:sldMk cId="334809331" sldId="382"/>
        </pc:sldMkLst>
        <pc:spChg chg="mod">
          <ac:chgData name="Thomas Horn" userId="2c80f5d0-bc0c-4662-a261-1bd738e22276" providerId="ADAL" clId="{F2A16F29-EBD2-47CD-A746-58A68D70DDAB}" dt="2019-07-15T06:50:40.592" v="95" actId="5793"/>
          <ac:spMkLst>
            <pc:docMk/>
            <pc:sldMk cId="334809331" sldId="382"/>
            <ac:spMk id="3" creationId="{DC98928B-F397-1244-9AD7-A6F1D275E73B}"/>
          </ac:spMkLst>
        </pc:spChg>
      </pc:sldChg>
      <pc:sldChg chg="modSp">
        <pc:chgData name="Thomas Horn" userId="2c80f5d0-bc0c-4662-a261-1bd738e22276" providerId="ADAL" clId="{F2A16F29-EBD2-47CD-A746-58A68D70DDAB}" dt="2019-07-15T06:50:49.573" v="97" actId="20577"/>
        <pc:sldMkLst>
          <pc:docMk/>
          <pc:sldMk cId="328906966" sldId="385"/>
        </pc:sldMkLst>
        <pc:spChg chg="mod">
          <ac:chgData name="Thomas Horn" userId="2c80f5d0-bc0c-4662-a261-1bd738e22276" providerId="ADAL" clId="{F2A16F29-EBD2-47CD-A746-58A68D70DDAB}" dt="2019-07-15T06:50:49.573" v="97" actId="20577"/>
          <ac:spMkLst>
            <pc:docMk/>
            <pc:sldMk cId="328906966" sldId="385"/>
            <ac:spMk id="3" creationId="{0486F403-74EC-BA47-A168-B7C1F8CA8A33}"/>
          </ac:spMkLst>
        </pc:spChg>
      </pc:sldChg>
      <pc:sldChg chg="modSp">
        <pc:chgData name="Thomas Horn" userId="2c80f5d0-bc0c-4662-a261-1bd738e22276" providerId="ADAL" clId="{F2A16F29-EBD2-47CD-A746-58A68D70DDAB}" dt="2019-07-15T06:56:29.186" v="104" actId="6549"/>
        <pc:sldMkLst>
          <pc:docMk/>
          <pc:sldMk cId="3362637231" sldId="399"/>
        </pc:sldMkLst>
        <pc:spChg chg="mod">
          <ac:chgData name="Thomas Horn" userId="2c80f5d0-bc0c-4662-a261-1bd738e22276" providerId="ADAL" clId="{F2A16F29-EBD2-47CD-A746-58A68D70DDAB}" dt="2019-07-15T06:56:29.186" v="104" actId="6549"/>
          <ac:spMkLst>
            <pc:docMk/>
            <pc:sldMk cId="3362637231" sldId="399"/>
            <ac:spMk id="3" creationId="{E2EA6D2A-EE51-9842-9D73-85A6107F58E0}"/>
          </ac:spMkLst>
        </pc:spChg>
      </pc:sldChg>
    </pc:docChg>
  </pc:docChgLst>
  <pc:docChgLst>
    <pc:chgData name="Thomas Horn" userId="2c80f5d0-bc0c-4662-a261-1bd738e22276" providerId="ADAL" clId="{45D5688B-AB94-46B7-BE2B-CD7765BC90DD}"/>
    <pc:docChg chg="modSld">
      <pc:chgData name="Thomas Horn" userId="2c80f5d0-bc0c-4662-a261-1bd738e22276" providerId="ADAL" clId="{45D5688B-AB94-46B7-BE2B-CD7765BC90DD}" dt="2019-06-24T06:34:35.881" v="83" actId="20577"/>
      <pc:docMkLst>
        <pc:docMk/>
      </pc:docMkLst>
      <pc:sldChg chg="modSp">
        <pc:chgData name="Thomas Horn" userId="2c80f5d0-bc0c-4662-a261-1bd738e22276" providerId="ADAL" clId="{45D5688B-AB94-46B7-BE2B-CD7765BC90DD}" dt="2019-06-24T06:33:38.080" v="24" actId="1076"/>
        <pc:sldMkLst>
          <pc:docMk/>
          <pc:sldMk cId="1652835019" sldId="256"/>
        </pc:sldMkLst>
        <pc:spChg chg="mod">
          <ac:chgData name="Thomas Horn" userId="2c80f5d0-bc0c-4662-a261-1bd738e22276" providerId="ADAL" clId="{45D5688B-AB94-46B7-BE2B-CD7765BC90DD}" dt="2019-06-24T06:33:38.080" v="24" actId="1076"/>
          <ac:spMkLst>
            <pc:docMk/>
            <pc:sldMk cId="1652835019" sldId="256"/>
            <ac:spMk id="5" creationId="{3A2CAADE-DAF8-4D31-8C1A-21AD495F31B4}"/>
          </ac:spMkLst>
        </pc:spChg>
      </pc:sldChg>
    </pc:docChg>
  </pc:docChgLst>
  <pc:docChgLst>
    <pc:chgData name="Thomas Horn" userId="2c80f5d0-bc0c-4662-a261-1bd738e22276" providerId="ADAL" clId="{B665C632-F1F0-4E72-BBBB-294E7E748417}"/>
    <pc:docChg chg="modSld">
      <pc:chgData name="Thomas Horn" userId="2c80f5d0-bc0c-4662-a261-1bd738e22276" providerId="ADAL" clId="{B665C632-F1F0-4E72-BBBB-294E7E748417}" dt="2019-05-27T11:35:29.992" v="24"/>
      <pc:docMkLst>
        <pc:docMk/>
      </pc:docMkLst>
      <pc:sldChg chg="modSp">
        <pc:chgData name="Thomas Horn" userId="2c80f5d0-bc0c-4662-a261-1bd738e22276" providerId="ADAL" clId="{B665C632-F1F0-4E72-BBBB-294E7E748417}" dt="2019-05-27T11:22:30.270" v="20" actId="20577"/>
        <pc:sldMkLst>
          <pc:docMk/>
          <pc:sldMk cId="1652835019" sldId="256"/>
        </pc:sldMkLst>
        <pc:spChg chg="mod">
          <ac:chgData name="Thomas Horn" userId="2c80f5d0-bc0c-4662-a261-1bd738e22276" providerId="ADAL" clId="{B665C632-F1F0-4E72-BBBB-294E7E748417}" dt="2019-05-27T11:22:30.270" v="20" actId="20577"/>
          <ac:spMkLst>
            <pc:docMk/>
            <pc:sldMk cId="1652835019" sldId="256"/>
            <ac:spMk id="5" creationId="{3A2CAADE-DAF8-4D31-8C1A-21AD495F31B4}"/>
          </ac:spMkLst>
        </pc:spChg>
      </pc:sldChg>
      <pc:sldChg chg="modSp">
        <pc:chgData name="Thomas Horn" userId="2c80f5d0-bc0c-4662-a261-1bd738e22276" providerId="ADAL" clId="{B665C632-F1F0-4E72-BBBB-294E7E748417}" dt="2019-05-27T11:22:16.026" v="13" actId="20577"/>
        <pc:sldMkLst>
          <pc:docMk/>
          <pc:sldMk cId="3362715498" sldId="346"/>
        </pc:sldMkLst>
        <pc:spChg chg="mod">
          <ac:chgData name="Thomas Horn" userId="2c80f5d0-bc0c-4662-a261-1bd738e22276" providerId="ADAL" clId="{B665C632-F1F0-4E72-BBBB-294E7E748417}" dt="2019-05-27T11:22:16.026" v="13" actId="20577"/>
          <ac:spMkLst>
            <pc:docMk/>
            <pc:sldMk cId="3362715498" sldId="346"/>
            <ac:spMk id="10" creationId="{1A123F1A-C631-4C15-A4D5-0DA92F7D888C}"/>
          </ac:spMkLst>
        </pc:spChg>
      </pc:sldChg>
    </pc:docChg>
  </pc:docChgLst>
  <pc:docChgLst>
    <pc:chgData name="Thomas Horn" userId="2c80f5d0-bc0c-4662-a261-1bd738e22276" providerId="ADAL" clId="{8A07D8AF-1D9F-FA46-9BF5-CFF7F7E4FAFA}"/>
    <pc:docChg chg="custSel addSld modSld">
      <pc:chgData name="Thomas Horn" userId="2c80f5d0-bc0c-4662-a261-1bd738e22276" providerId="ADAL" clId="{8A07D8AF-1D9F-FA46-9BF5-CFF7F7E4FAFA}" dt="2019-05-28T09:33:32.678" v="64" actId="1076"/>
      <pc:docMkLst>
        <pc:docMk/>
      </pc:docMkLst>
    </pc:docChg>
  </pc:docChgLst>
  <pc:docChgLst>
    <pc:chgData name="Thomas Horn" userId="2c80f5d0-bc0c-4662-a261-1bd738e22276" providerId="ADAL" clId="{495B70D2-DCA8-4930-B74E-357F813A7265}"/>
    <pc:docChg chg="undo custSel addSld delSld modSld sldOrd">
      <pc:chgData name="Thomas Horn" userId="2c80f5d0-bc0c-4662-a261-1bd738e22276" providerId="ADAL" clId="{495B70D2-DCA8-4930-B74E-357F813A7265}" dt="2019-10-21T13:32:45.263" v="3102" actId="13926"/>
      <pc:docMkLst>
        <pc:docMk/>
      </pc:docMkLst>
      <pc:sldChg chg="addSp delSp modSp modNotesTx">
        <pc:chgData name="Thomas Horn" userId="2c80f5d0-bc0c-4662-a261-1bd738e22276" providerId="ADAL" clId="{495B70D2-DCA8-4930-B74E-357F813A7265}" dt="2019-10-21T11:29:38.976" v="37" actId="6549"/>
        <pc:sldMkLst>
          <pc:docMk/>
          <pc:sldMk cId="1652835019" sldId="256"/>
        </pc:sldMkLst>
        <pc:spChg chg="del">
          <ac:chgData name="Thomas Horn" userId="2c80f5d0-bc0c-4662-a261-1bd738e22276" providerId="ADAL" clId="{495B70D2-DCA8-4930-B74E-357F813A7265}" dt="2019-10-21T11:24:34.863" v="0" actId="478"/>
          <ac:spMkLst>
            <pc:docMk/>
            <pc:sldMk cId="1652835019" sldId="256"/>
            <ac:spMk id="2" creationId="{2DA1CD82-2752-4996-B10E-B977A660A35D}"/>
          </ac:spMkLst>
        </pc:spChg>
        <pc:spChg chg="mod">
          <ac:chgData name="Thomas Horn" userId="2c80f5d0-bc0c-4662-a261-1bd738e22276" providerId="ADAL" clId="{495B70D2-DCA8-4930-B74E-357F813A7265}" dt="2019-10-21T11:28:41.655" v="36" actId="113"/>
          <ac:spMkLst>
            <pc:docMk/>
            <pc:sldMk cId="1652835019" sldId="256"/>
            <ac:spMk id="5" creationId="{3A2CAADE-DAF8-4D31-8C1A-21AD495F31B4}"/>
          </ac:spMkLst>
        </pc:spChg>
        <pc:picChg chg="del">
          <ac:chgData name="Thomas Horn" userId="2c80f5d0-bc0c-4662-a261-1bd738e22276" providerId="ADAL" clId="{495B70D2-DCA8-4930-B74E-357F813A7265}" dt="2019-10-21T11:26:01.689" v="18" actId="478"/>
          <ac:picMkLst>
            <pc:docMk/>
            <pc:sldMk cId="1652835019" sldId="256"/>
            <ac:picMk id="3" creationId="{2E6F0ECB-77C9-4A4B-AD78-950CDDA01B7B}"/>
          </ac:picMkLst>
        </pc:picChg>
        <pc:picChg chg="add mod">
          <ac:chgData name="Thomas Horn" userId="2c80f5d0-bc0c-4662-a261-1bd738e22276" providerId="ADAL" clId="{495B70D2-DCA8-4930-B74E-357F813A7265}" dt="2019-10-21T11:26:05.921" v="19" actId="1076"/>
          <ac:picMkLst>
            <pc:docMk/>
            <pc:sldMk cId="1652835019" sldId="256"/>
            <ac:picMk id="10" creationId="{F342DC59-525A-4AAB-89D8-BA7EF954B631}"/>
          </ac:picMkLst>
        </pc:picChg>
      </pc:sldChg>
      <pc:sldChg chg="add">
        <pc:chgData name="Thomas Horn" userId="2c80f5d0-bc0c-4662-a261-1bd738e22276" providerId="ADAL" clId="{495B70D2-DCA8-4930-B74E-357F813A7265}" dt="2019-10-21T12:00:13.564" v="1457"/>
        <pc:sldMkLst>
          <pc:docMk/>
          <pc:sldMk cId="1736243094" sldId="283"/>
        </pc:sldMkLst>
      </pc:sldChg>
      <pc:sldChg chg="modSp add">
        <pc:chgData name="Thomas Horn" userId="2c80f5d0-bc0c-4662-a261-1bd738e22276" providerId="ADAL" clId="{495B70D2-DCA8-4930-B74E-357F813A7265}" dt="2019-10-21T12:02:37.497" v="1534" actId="14100"/>
        <pc:sldMkLst>
          <pc:docMk/>
          <pc:sldMk cId="647115388" sldId="351"/>
        </pc:sldMkLst>
        <pc:spChg chg="mod">
          <ac:chgData name="Thomas Horn" userId="2c80f5d0-bc0c-4662-a261-1bd738e22276" providerId="ADAL" clId="{495B70D2-DCA8-4930-B74E-357F813A7265}" dt="2019-10-21T12:02:37.497" v="1534" actId="14100"/>
          <ac:spMkLst>
            <pc:docMk/>
            <pc:sldMk cId="647115388" sldId="351"/>
            <ac:spMk id="2" creationId="{4C123EBB-8BE7-42FD-AB7C-5C3A42E37A18}"/>
          </ac:spMkLst>
        </pc:spChg>
      </pc:sldChg>
      <pc:sldChg chg="addSp delSp modSp add">
        <pc:chgData name="Thomas Horn" userId="2c80f5d0-bc0c-4662-a261-1bd738e22276" providerId="ADAL" clId="{495B70D2-DCA8-4930-B74E-357F813A7265}" dt="2019-10-21T12:01:30.399" v="1502" actId="1076"/>
        <pc:sldMkLst>
          <pc:docMk/>
          <pc:sldMk cId="497362403" sldId="352"/>
        </pc:sldMkLst>
        <pc:spChg chg="mod">
          <ac:chgData name="Thomas Horn" userId="2c80f5d0-bc0c-4662-a261-1bd738e22276" providerId="ADAL" clId="{495B70D2-DCA8-4930-B74E-357F813A7265}" dt="2019-10-21T12:00:39.905" v="1493" actId="20577"/>
          <ac:spMkLst>
            <pc:docMk/>
            <pc:sldMk cId="497362403" sldId="352"/>
            <ac:spMk id="2" creationId="{B6B95407-F720-4EB6-B4F3-CB8BCC713F8A}"/>
          </ac:spMkLst>
        </pc:spChg>
        <pc:grpChg chg="del">
          <ac:chgData name="Thomas Horn" userId="2c80f5d0-bc0c-4662-a261-1bd738e22276" providerId="ADAL" clId="{495B70D2-DCA8-4930-B74E-357F813A7265}" dt="2019-10-21T12:00:47.388" v="1494" actId="478"/>
          <ac:grpSpMkLst>
            <pc:docMk/>
            <pc:sldMk cId="497362403" sldId="352"/>
            <ac:grpSpMk id="9" creationId="{550E57BA-DC01-460E-B243-C7F69CF92181}"/>
          </ac:grpSpMkLst>
        </pc:grpChg>
        <pc:picChg chg="add mod">
          <ac:chgData name="Thomas Horn" userId="2c80f5d0-bc0c-4662-a261-1bd738e22276" providerId="ADAL" clId="{495B70D2-DCA8-4930-B74E-357F813A7265}" dt="2019-10-21T12:01:30.399" v="1502" actId="1076"/>
          <ac:picMkLst>
            <pc:docMk/>
            <pc:sldMk cId="497362403" sldId="352"/>
            <ac:picMk id="4" creationId="{6220D609-97C5-4344-ABEA-441EAF0BFC06}"/>
          </ac:picMkLst>
        </pc:picChg>
        <pc:picChg chg="mod">
          <ac:chgData name="Thomas Horn" userId="2c80f5d0-bc0c-4662-a261-1bd738e22276" providerId="ADAL" clId="{495B70D2-DCA8-4930-B74E-357F813A7265}" dt="2019-10-21T12:00:51.433" v="1495" actId="1076"/>
          <ac:picMkLst>
            <pc:docMk/>
            <pc:sldMk cId="497362403" sldId="352"/>
            <ac:picMk id="32" creationId="{1A55248C-8A61-4E5D-88C8-C6B48040494D}"/>
          </ac:picMkLst>
        </pc:picChg>
      </pc:sldChg>
      <pc:sldChg chg="modSp add">
        <pc:chgData name="Thomas Horn" userId="2c80f5d0-bc0c-4662-a261-1bd738e22276" providerId="ADAL" clId="{495B70D2-DCA8-4930-B74E-357F813A7265}" dt="2019-10-21T12:02:55.155" v="1538" actId="20577"/>
        <pc:sldMkLst>
          <pc:docMk/>
          <pc:sldMk cId="2790768926" sldId="354"/>
        </pc:sldMkLst>
        <pc:spChg chg="mod">
          <ac:chgData name="Thomas Horn" userId="2c80f5d0-bc0c-4662-a261-1bd738e22276" providerId="ADAL" clId="{495B70D2-DCA8-4930-B74E-357F813A7265}" dt="2019-10-21T12:02:55.155" v="1538" actId="20577"/>
          <ac:spMkLst>
            <pc:docMk/>
            <pc:sldMk cId="2790768926" sldId="354"/>
            <ac:spMk id="2" creationId="{4C123EBB-8BE7-42FD-AB7C-5C3A42E37A18}"/>
          </ac:spMkLst>
        </pc:spChg>
      </pc:sldChg>
      <pc:sldChg chg="modSp ord">
        <pc:chgData name="Thomas Horn" userId="2c80f5d0-bc0c-4662-a261-1bd738e22276" providerId="ADAL" clId="{495B70D2-DCA8-4930-B74E-357F813A7265}" dt="2019-10-21T13:11:39.880" v="2808" actId="20577"/>
        <pc:sldMkLst>
          <pc:docMk/>
          <pc:sldMk cId="998136339" sldId="381"/>
        </pc:sldMkLst>
        <pc:graphicFrameChg chg="mod">
          <ac:chgData name="Thomas Horn" userId="2c80f5d0-bc0c-4662-a261-1bd738e22276" providerId="ADAL" clId="{495B70D2-DCA8-4930-B74E-357F813A7265}" dt="2019-10-21T13:11:39.880" v="2808" actId="20577"/>
          <ac:graphicFrameMkLst>
            <pc:docMk/>
            <pc:sldMk cId="998136339" sldId="381"/>
            <ac:graphicFrameMk id="6" creationId="{C4BAF42A-8349-4623-B991-945BDEBDEC6F}"/>
          </ac:graphicFrameMkLst>
        </pc:graphicFrameChg>
      </pc:sldChg>
      <pc:sldChg chg="modSp modAnim">
        <pc:chgData name="Thomas Horn" userId="2c80f5d0-bc0c-4662-a261-1bd738e22276" providerId="ADAL" clId="{495B70D2-DCA8-4930-B74E-357F813A7265}" dt="2019-10-21T12:23:08.967" v="1935" actId="20577"/>
        <pc:sldMkLst>
          <pc:docMk/>
          <pc:sldMk cId="334809331" sldId="382"/>
        </pc:sldMkLst>
        <pc:spChg chg="mod">
          <ac:chgData name="Thomas Horn" userId="2c80f5d0-bc0c-4662-a261-1bd738e22276" providerId="ADAL" clId="{495B70D2-DCA8-4930-B74E-357F813A7265}" dt="2019-10-21T12:23:08.967" v="1935" actId="20577"/>
          <ac:spMkLst>
            <pc:docMk/>
            <pc:sldMk cId="334809331" sldId="382"/>
            <ac:spMk id="3" creationId="{DC98928B-F397-1244-9AD7-A6F1D275E73B}"/>
          </ac:spMkLst>
        </pc:spChg>
      </pc:sldChg>
      <pc:sldChg chg="del">
        <pc:chgData name="Thomas Horn" userId="2c80f5d0-bc0c-4662-a261-1bd738e22276" providerId="ADAL" clId="{495B70D2-DCA8-4930-B74E-357F813A7265}" dt="2019-10-21T12:23:42.124" v="1936" actId="2696"/>
        <pc:sldMkLst>
          <pc:docMk/>
          <pc:sldMk cId="3744001057" sldId="384"/>
        </pc:sldMkLst>
      </pc:sldChg>
      <pc:sldChg chg="del modTransition">
        <pc:chgData name="Thomas Horn" userId="2c80f5d0-bc0c-4662-a261-1bd738e22276" providerId="ADAL" clId="{495B70D2-DCA8-4930-B74E-357F813A7265}" dt="2019-10-21T13:26:34.649" v="3082" actId="2696"/>
        <pc:sldMkLst>
          <pc:docMk/>
          <pc:sldMk cId="328906966" sldId="385"/>
        </pc:sldMkLst>
      </pc:sldChg>
      <pc:sldChg chg="del modTransition">
        <pc:chgData name="Thomas Horn" userId="2c80f5d0-bc0c-4662-a261-1bd738e22276" providerId="ADAL" clId="{495B70D2-DCA8-4930-B74E-357F813A7265}" dt="2019-10-21T13:26:34.641" v="3081" actId="2696"/>
        <pc:sldMkLst>
          <pc:docMk/>
          <pc:sldMk cId="1529108470" sldId="386"/>
        </pc:sldMkLst>
      </pc:sldChg>
      <pc:sldChg chg="del">
        <pc:chgData name="Thomas Horn" userId="2c80f5d0-bc0c-4662-a261-1bd738e22276" providerId="ADAL" clId="{495B70D2-DCA8-4930-B74E-357F813A7265}" dt="2019-10-21T12:24:21.103" v="1937" actId="2696"/>
        <pc:sldMkLst>
          <pc:docMk/>
          <pc:sldMk cId="2542185192" sldId="387"/>
        </pc:sldMkLst>
      </pc:sldChg>
      <pc:sldChg chg="modSp">
        <pc:chgData name="Thomas Horn" userId="2c80f5d0-bc0c-4662-a261-1bd738e22276" providerId="ADAL" clId="{495B70D2-DCA8-4930-B74E-357F813A7265}" dt="2019-10-21T12:25:43.464" v="2065" actId="20577"/>
        <pc:sldMkLst>
          <pc:docMk/>
          <pc:sldMk cId="3491727786" sldId="388"/>
        </pc:sldMkLst>
        <pc:spChg chg="mod">
          <ac:chgData name="Thomas Horn" userId="2c80f5d0-bc0c-4662-a261-1bd738e22276" providerId="ADAL" clId="{495B70D2-DCA8-4930-B74E-357F813A7265}" dt="2019-10-21T12:25:43.464" v="2065" actId="20577"/>
          <ac:spMkLst>
            <pc:docMk/>
            <pc:sldMk cId="3491727786" sldId="388"/>
            <ac:spMk id="2" creationId="{ACF94060-32F3-004A-959A-F44150E16FAC}"/>
          </ac:spMkLst>
        </pc:spChg>
      </pc:sldChg>
      <pc:sldChg chg="delSp add del">
        <pc:chgData name="Thomas Horn" userId="2c80f5d0-bc0c-4662-a261-1bd738e22276" providerId="ADAL" clId="{495B70D2-DCA8-4930-B74E-357F813A7265}" dt="2019-10-21T12:26:25.920" v="2068" actId="478"/>
        <pc:sldMkLst>
          <pc:docMk/>
          <pc:sldMk cId="2346947152" sldId="389"/>
        </pc:sldMkLst>
        <pc:spChg chg="del">
          <ac:chgData name="Thomas Horn" userId="2c80f5d0-bc0c-4662-a261-1bd738e22276" providerId="ADAL" clId="{495B70D2-DCA8-4930-B74E-357F813A7265}" dt="2019-10-21T12:26:25.920" v="2068" actId="478"/>
          <ac:spMkLst>
            <pc:docMk/>
            <pc:sldMk cId="2346947152" sldId="389"/>
            <ac:spMk id="7" creationId="{227619FA-27A9-9844-8247-E8BE91315634}"/>
          </ac:spMkLst>
        </pc:spChg>
      </pc:sldChg>
      <pc:sldChg chg="ord">
        <pc:chgData name="Thomas Horn" userId="2c80f5d0-bc0c-4662-a261-1bd738e22276" providerId="ADAL" clId="{495B70D2-DCA8-4930-B74E-357F813A7265}" dt="2019-10-21T12:25:00.444" v="2011"/>
        <pc:sldMkLst>
          <pc:docMk/>
          <pc:sldMk cId="906633224" sldId="390"/>
        </pc:sldMkLst>
      </pc:sldChg>
      <pc:sldChg chg="addSp modSp modAnim">
        <pc:chgData name="Thomas Horn" userId="2c80f5d0-bc0c-4662-a261-1bd738e22276" providerId="ADAL" clId="{495B70D2-DCA8-4930-B74E-357F813A7265}" dt="2019-10-21T12:29:04.165" v="2176"/>
        <pc:sldMkLst>
          <pc:docMk/>
          <pc:sldMk cId="3514804535" sldId="391"/>
        </pc:sldMkLst>
        <pc:spChg chg="add mod">
          <ac:chgData name="Thomas Horn" userId="2c80f5d0-bc0c-4662-a261-1bd738e22276" providerId="ADAL" clId="{495B70D2-DCA8-4930-B74E-357F813A7265}" dt="2019-10-21T12:27:30.018" v="2089" actId="207"/>
          <ac:spMkLst>
            <pc:docMk/>
            <pc:sldMk cId="3514804535" sldId="391"/>
            <ac:spMk id="3" creationId="{43ED1282-5238-40B5-8D70-9C969504F1F9}"/>
          </ac:spMkLst>
        </pc:spChg>
        <pc:spChg chg="add mod">
          <ac:chgData name="Thomas Horn" userId="2c80f5d0-bc0c-4662-a261-1bd738e22276" providerId="ADAL" clId="{495B70D2-DCA8-4930-B74E-357F813A7265}" dt="2019-10-21T12:28:43.666" v="2173" actId="20577"/>
          <ac:spMkLst>
            <pc:docMk/>
            <pc:sldMk cId="3514804535" sldId="391"/>
            <ac:spMk id="7" creationId="{D2838BE1-3887-4784-80F1-5C95E531F857}"/>
          </ac:spMkLst>
        </pc:spChg>
      </pc:sldChg>
      <pc:sldChg chg="modSp">
        <pc:chgData name="Thomas Horn" userId="2c80f5d0-bc0c-4662-a261-1bd738e22276" providerId="ADAL" clId="{495B70D2-DCA8-4930-B74E-357F813A7265}" dt="2019-10-21T12:29:33.509" v="2180" actId="313"/>
        <pc:sldMkLst>
          <pc:docMk/>
          <pc:sldMk cId="4261133772" sldId="392"/>
        </pc:sldMkLst>
        <pc:spChg chg="mod">
          <ac:chgData name="Thomas Horn" userId="2c80f5d0-bc0c-4662-a261-1bd738e22276" providerId="ADAL" clId="{495B70D2-DCA8-4930-B74E-357F813A7265}" dt="2019-10-21T12:29:33.509" v="2180" actId="313"/>
          <ac:spMkLst>
            <pc:docMk/>
            <pc:sldMk cId="4261133772" sldId="392"/>
            <ac:spMk id="3" creationId="{EEBF94BC-94E8-8349-A270-DCCCF37C65ED}"/>
          </ac:spMkLst>
        </pc:spChg>
      </pc:sldChg>
      <pc:sldChg chg="del">
        <pc:chgData name="Thomas Horn" userId="2c80f5d0-bc0c-4662-a261-1bd738e22276" providerId="ADAL" clId="{495B70D2-DCA8-4930-B74E-357F813A7265}" dt="2019-10-21T12:32:58.547" v="2196" actId="2696"/>
        <pc:sldMkLst>
          <pc:docMk/>
          <pc:sldMk cId="357412818" sldId="393"/>
        </pc:sldMkLst>
      </pc:sldChg>
      <pc:sldChg chg="addSp delSp modSp modAnim">
        <pc:chgData name="Thomas Horn" userId="2c80f5d0-bc0c-4662-a261-1bd738e22276" providerId="ADAL" clId="{495B70D2-DCA8-4930-B74E-357F813A7265}" dt="2019-10-21T12:37:41.898" v="2378"/>
        <pc:sldMkLst>
          <pc:docMk/>
          <pc:sldMk cId="4118029888" sldId="394"/>
        </pc:sldMkLst>
        <pc:spChg chg="add mod">
          <ac:chgData name="Thomas Horn" userId="2c80f5d0-bc0c-4662-a261-1bd738e22276" providerId="ADAL" clId="{495B70D2-DCA8-4930-B74E-357F813A7265}" dt="2019-10-21T12:35:43.459" v="2365" actId="20577"/>
          <ac:spMkLst>
            <pc:docMk/>
            <pc:sldMk cId="4118029888" sldId="394"/>
            <ac:spMk id="3" creationId="{4A2AA417-8B72-407B-8676-5E87B0BC294F}"/>
          </ac:spMkLst>
        </pc:spChg>
        <pc:spChg chg="add mod">
          <ac:chgData name="Thomas Horn" userId="2c80f5d0-bc0c-4662-a261-1bd738e22276" providerId="ADAL" clId="{495B70D2-DCA8-4930-B74E-357F813A7265}" dt="2019-10-21T12:35:26.365" v="2358" actId="692"/>
          <ac:spMkLst>
            <pc:docMk/>
            <pc:sldMk cId="4118029888" sldId="394"/>
            <ac:spMk id="9" creationId="{D9C4AB84-62F1-4681-8B59-B7193CB95ED0}"/>
          </ac:spMkLst>
        </pc:spChg>
        <pc:spChg chg="add mod">
          <ac:chgData name="Thomas Horn" userId="2c80f5d0-bc0c-4662-a261-1bd738e22276" providerId="ADAL" clId="{495B70D2-DCA8-4930-B74E-357F813A7265}" dt="2019-10-21T12:36:51.667" v="2368" actId="1076"/>
          <ac:spMkLst>
            <pc:docMk/>
            <pc:sldMk cId="4118029888" sldId="394"/>
            <ac:spMk id="10" creationId="{9AF4CEB4-CE12-4373-B713-1F0A21078E4C}"/>
          </ac:spMkLst>
        </pc:spChg>
        <pc:spChg chg="add mod">
          <ac:chgData name="Thomas Horn" userId="2c80f5d0-bc0c-4662-a261-1bd738e22276" providerId="ADAL" clId="{495B70D2-DCA8-4930-B74E-357F813A7265}" dt="2019-10-21T12:36:59.863" v="2370" actId="1076"/>
          <ac:spMkLst>
            <pc:docMk/>
            <pc:sldMk cId="4118029888" sldId="394"/>
            <ac:spMk id="11" creationId="{9544909F-D075-4C2A-9048-0CCB6F058576}"/>
          </ac:spMkLst>
        </pc:spChg>
        <pc:spChg chg="add mod">
          <ac:chgData name="Thomas Horn" userId="2c80f5d0-bc0c-4662-a261-1bd738e22276" providerId="ADAL" clId="{495B70D2-DCA8-4930-B74E-357F813A7265}" dt="2019-10-21T12:37:10.113" v="2374" actId="1076"/>
          <ac:spMkLst>
            <pc:docMk/>
            <pc:sldMk cId="4118029888" sldId="394"/>
            <ac:spMk id="13" creationId="{5AA7B7AC-0F66-4C75-A004-B2D6E6CCEC5C}"/>
          </ac:spMkLst>
        </pc:spChg>
        <pc:spChg chg="add mod">
          <ac:chgData name="Thomas Horn" userId="2c80f5d0-bc0c-4662-a261-1bd738e22276" providerId="ADAL" clId="{495B70D2-DCA8-4930-B74E-357F813A7265}" dt="2019-10-21T12:37:15.746" v="2376" actId="1076"/>
          <ac:spMkLst>
            <pc:docMk/>
            <pc:sldMk cId="4118029888" sldId="394"/>
            <ac:spMk id="14" creationId="{CF3A328B-2E32-4288-96E3-5AB71361294C}"/>
          </ac:spMkLst>
        </pc:spChg>
        <pc:picChg chg="add mod">
          <ac:chgData name="Thomas Horn" userId="2c80f5d0-bc0c-4662-a261-1bd738e22276" providerId="ADAL" clId="{495B70D2-DCA8-4930-B74E-357F813A7265}" dt="2019-10-21T12:34:47.303" v="2348" actId="1076"/>
          <ac:picMkLst>
            <pc:docMk/>
            <pc:sldMk cId="4118029888" sldId="394"/>
            <ac:picMk id="6" creationId="{A2E405C2-9494-4EB5-BF35-C4E2E55759C7}"/>
          </ac:picMkLst>
        </pc:picChg>
        <pc:picChg chg="add del">
          <ac:chgData name="Thomas Horn" userId="2c80f5d0-bc0c-4662-a261-1bd738e22276" providerId="ADAL" clId="{495B70D2-DCA8-4930-B74E-357F813A7265}" dt="2019-10-21T12:37:05.063" v="2372"/>
          <ac:picMkLst>
            <pc:docMk/>
            <pc:sldMk cId="4118029888" sldId="394"/>
            <ac:picMk id="12" creationId="{EB13B38C-9FE2-498B-9D6B-BE05CA6DEDFB}"/>
          </ac:picMkLst>
        </pc:picChg>
      </pc:sldChg>
      <pc:sldChg chg="addSp delSp modSp modAnim">
        <pc:chgData name="Thomas Horn" userId="2c80f5d0-bc0c-4662-a261-1bd738e22276" providerId="ADAL" clId="{495B70D2-DCA8-4930-B74E-357F813A7265}" dt="2019-10-21T13:32:45.263" v="3102" actId="13926"/>
        <pc:sldMkLst>
          <pc:docMk/>
          <pc:sldMk cId="3298455001" sldId="395"/>
        </pc:sldMkLst>
        <pc:spChg chg="mod">
          <ac:chgData name="Thomas Horn" userId="2c80f5d0-bc0c-4662-a261-1bd738e22276" providerId="ADAL" clId="{495B70D2-DCA8-4930-B74E-357F813A7265}" dt="2019-10-21T13:32:35.828" v="3101" actId="20577"/>
          <ac:spMkLst>
            <pc:docMk/>
            <pc:sldMk cId="3298455001" sldId="395"/>
            <ac:spMk id="2" creationId="{112B5B6A-5582-8C43-9D0B-35ACFE511CB8}"/>
          </ac:spMkLst>
        </pc:spChg>
        <pc:spChg chg="del">
          <ac:chgData name="Thomas Horn" userId="2c80f5d0-bc0c-4662-a261-1bd738e22276" providerId="ADAL" clId="{495B70D2-DCA8-4930-B74E-357F813A7265}" dt="2019-10-21T13:31:04.651" v="3083" actId="478"/>
          <ac:spMkLst>
            <pc:docMk/>
            <pc:sldMk cId="3298455001" sldId="395"/>
            <ac:spMk id="6" creationId="{17D04D48-7AE6-E54A-8BF5-EE463DD759F3}"/>
          </ac:spMkLst>
        </pc:spChg>
        <pc:spChg chg="mod">
          <ac:chgData name="Thomas Horn" userId="2c80f5d0-bc0c-4662-a261-1bd738e22276" providerId="ADAL" clId="{495B70D2-DCA8-4930-B74E-357F813A7265}" dt="2019-10-21T13:32:45.263" v="3102" actId="13926"/>
          <ac:spMkLst>
            <pc:docMk/>
            <pc:sldMk cId="3298455001" sldId="395"/>
            <ac:spMk id="8" creationId="{C5FB41CF-B7B8-0942-A82F-EA4DC08456AE}"/>
          </ac:spMkLst>
        </pc:spChg>
        <pc:picChg chg="add mod">
          <ac:chgData name="Thomas Horn" userId="2c80f5d0-bc0c-4662-a261-1bd738e22276" providerId="ADAL" clId="{495B70D2-DCA8-4930-B74E-357F813A7265}" dt="2019-10-21T13:31:11.820" v="3085" actId="1076"/>
          <ac:picMkLst>
            <pc:docMk/>
            <pc:sldMk cId="3298455001" sldId="395"/>
            <ac:picMk id="3" creationId="{0A8169D6-7687-436B-935B-4AA23D6C6953}"/>
          </ac:picMkLst>
        </pc:picChg>
      </pc:sldChg>
      <pc:sldChg chg="del">
        <pc:chgData name="Thomas Horn" userId="2c80f5d0-bc0c-4662-a261-1bd738e22276" providerId="ADAL" clId="{495B70D2-DCA8-4930-B74E-357F813A7265}" dt="2019-10-21T12:38:03.263" v="2379" actId="2696"/>
        <pc:sldMkLst>
          <pc:docMk/>
          <pc:sldMk cId="2331095710" sldId="396"/>
        </pc:sldMkLst>
      </pc:sldChg>
      <pc:sldChg chg="del">
        <pc:chgData name="Thomas Horn" userId="2c80f5d0-bc0c-4662-a261-1bd738e22276" providerId="ADAL" clId="{495B70D2-DCA8-4930-B74E-357F813A7265}" dt="2019-10-21T12:38:56.309" v="2394" actId="2696"/>
        <pc:sldMkLst>
          <pc:docMk/>
          <pc:sldMk cId="2234954714" sldId="397"/>
        </pc:sldMkLst>
      </pc:sldChg>
      <pc:sldChg chg="del">
        <pc:chgData name="Thomas Horn" userId="2c80f5d0-bc0c-4662-a261-1bd738e22276" providerId="ADAL" clId="{495B70D2-DCA8-4930-B74E-357F813A7265}" dt="2019-10-21T12:39:00.068" v="2395" actId="2696"/>
        <pc:sldMkLst>
          <pc:docMk/>
          <pc:sldMk cId="2452822901" sldId="398"/>
        </pc:sldMkLst>
      </pc:sldChg>
      <pc:sldChg chg="del">
        <pc:chgData name="Thomas Horn" userId="2c80f5d0-bc0c-4662-a261-1bd738e22276" providerId="ADAL" clId="{495B70D2-DCA8-4930-B74E-357F813A7265}" dt="2019-10-21T13:11:52.447" v="2809" actId="2696"/>
        <pc:sldMkLst>
          <pc:docMk/>
          <pc:sldMk cId="3362637231" sldId="399"/>
        </pc:sldMkLst>
      </pc:sldChg>
      <pc:sldChg chg="addSp delSp modSp modAnim">
        <pc:chgData name="Thomas Horn" userId="2c80f5d0-bc0c-4662-a261-1bd738e22276" providerId="ADAL" clId="{495B70D2-DCA8-4930-B74E-357F813A7265}" dt="2019-10-21T12:48:09.075" v="2449" actId="1037"/>
        <pc:sldMkLst>
          <pc:docMk/>
          <pc:sldMk cId="4007710313" sldId="400"/>
        </pc:sldMkLst>
        <pc:spChg chg="mod">
          <ac:chgData name="Thomas Horn" userId="2c80f5d0-bc0c-4662-a261-1bd738e22276" providerId="ADAL" clId="{495B70D2-DCA8-4930-B74E-357F813A7265}" dt="2019-10-21T12:46:36.310" v="2428" actId="27636"/>
          <ac:spMkLst>
            <pc:docMk/>
            <pc:sldMk cId="4007710313" sldId="400"/>
            <ac:spMk id="2" creationId="{493FD9A4-0BD1-CA41-83C9-621CB59DEB84}"/>
          </ac:spMkLst>
        </pc:spChg>
        <pc:spChg chg="mod ord">
          <ac:chgData name="Thomas Horn" userId="2c80f5d0-bc0c-4662-a261-1bd738e22276" providerId="ADAL" clId="{495B70D2-DCA8-4930-B74E-357F813A7265}" dt="2019-10-21T12:45:24.511" v="2406" actId="1076"/>
          <ac:spMkLst>
            <pc:docMk/>
            <pc:sldMk cId="4007710313" sldId="400"/>
            <ac:spMk id="7" creationId="{1E6A673B-989E-1E41-9C19-AAE66D7A1DEF}"/>
          </ac:spMkLst>
        </pc:spChg>
        <pc:spChg chg="add mod">
          <ac:chgData name="Thomas Horn" userId="2c80f5d0-bc0c-4662-a261-1bd738e22276" providerId="ADAL" clId="{495B70D2-DCA8-4930-B74E-357F813A7265}" dt="2019-10-21T12:46:04.689" v="2414" actId="1076"/>
          <ac:spMkLst>
            <pc:docMk/>
            <pc:sldMk cId="4007710313" sldId="400"/>
            <ac:spMk id="12" creationId="{9897BEFD-7783-4356-9260-E41E4021A44B}"/>
          </ac:spMkLst>
        </pc:spChg>
        <pc:spChg chg="add mod">
          <ac:chgData name="Thomas Horn" userId="2c80f5d0-bc0c-4662-a261-1bd738e22276" providerId="ADAL" clId="{495B70D2-DCA8-4930-B74E-357F813A7265}" dt="2019-10-21T12:48:09.075" v="2449" actId="1037"/>
          <ac:spMkLst>
            <pc:docMk/>
            <pc:sldMk cId="4007710313" sldId="400"/>
            <ac:spMk id="13" creationId="{9F6002BF-F287-4F77-8C36-FBF6065B715E}"/>
          </ac:spMkLst>
        </pc:spChg>
        <pc:spChg chg="add mod">
          <ac:chgData name="Thomas Horn" userId="2c80f5d0-bc0c-4662-a261-1bd738e22276" providerId="ADAL" clId="{495B70D2-DCA8-4930-B74E-357F813A7265}" dt="2019-10-21T12:46:53.517" v="2431" actId="14100"/>
          <ac:spMkLst>
            <pc:docMk/>
            <pc:sldMk cId="4007710313" sldId="400"/>
            <ac:spMk id="14" creationId="{905EB6DD-B683-4D69-9DBE-87B9920B6583}"/>
          </ac:spMkLst>
        </pc:spChg>
        <pc:picChg chg="add mod">
          <ac:chgData name="Thomas Horn" userId="2c80f5d0-bc0c-4662-a261-1bd738e22276" providerId="ADAL" clId="{495B70D2-DCA8-4930-B74E-357F813A7265}" dt="2019-10-21T12:46:14.079" v="2426" actId="1076"/>
          <ac:picMkLst>
            <pc:docMk/>
            <pc:sldMk cId="4007710313" sldId="400"/>
            <ac:picMk id="3" creationId="{6218B3A3-71B7-4577-A75F-590CBB5C6677}"/>
          </ac:picMkLst>
        </pc:picChg>
        <pc:picChg chg="del">
          <ac:chgData name="Thomas Horn" userId="2c80f5d0-bc0c-4662-a261-1bd738e22276" providerId="ADAL" clId="{495B70D2-DCA8-4930-B74E-357F813A7265}" dt="2019-10-21T12:44:00.433" v="2396" actId="478"/>
          <ac:picMkLst>
            <pc:docMk/>
            <pc:sldMk cId="4007710313" sldId="400"/>
            <ac:picMk id="6" creationId="{08BB4C76-6A87-0643-B34C-830811B4D869}"/>
          </ac:picMkLst>
        </pc:picChg>
        <pc:cxnChg chg="add mod">
          <ac:chgData name="Thomas Horn" userId="2c80f5d0-bc0c-4662-a261-1bd738e22276" providerId="ADAL" clId="{495B70D2-DCA8-4930-B74E-357F813A7265}" dt="2019-10-21T12:45:42.996" v="2407" actId="11529"/>
          <ac:cxnSpMkLst>
            <pc:docMk/>
            <pc:sldMk cId="4007710313" sldId="400"/>
            <ac:cxnSpMk id="9" creationId="{E42744FA-9AFF-423A-8136-2B26592D4968}"/>
          </ac:cxnSpMkLst>
        </pc:cxnChg>
        <pc:cxnChg chg="add mod">
          <ac:chgData name="Thomas Horn" userId="2c80f5d0-bc0c-4662-a261-1bd738e22276" providerId="ADAL" clId="{495B70D2-DCA8-4930-B74E-357F813A7265}" dt="2019-10-21T12:45:51.982" v="2408" actId="11529"/>
          <ac:cxnSpMkLst>
            <pc:docMk/>
            <pc:sldMk cId="4007710313" sldId="400"/>
            <ac:cxnSpMk id="11" creationId="{AC5152D2-048E-4040-B350-91061203D7CB}"/>
          </ac:cxnSpMkLst>
        </pc:cxnChg>
      </pc:sldChg>
      <pc:sldChg chg="addSp modSp add">
        <pc:chgData name="Thomas Horn" userId="2c80f5d0-bc0c-4662-a261-1bd738e22276" providerId="ADAL" clId="{495B70D2-DCA8-4930-B74E-357F813A7265}" dt="2019-10-21T11:34:32.553" v="450" actId="962"/>
        <pc:sldMkLst>
          <pc:docMk/>
          <pc:sldMk cId="1766073679" sldId="401"/>
        </pc:sldMkLst>
        <pc:spChg chg="mod">
          <ac:chgData name="Thomas Horn" userId="2c80f5d0-bc0c-4662-a261-1bd738e22276" providerId="ADAL" clId="{495B70D2-DCA8-4930-B74E-357F813A7265}" dt="2019-10-21T11:30:32.900" v="60" actId="20577"/>
          <ac:spMkLst>
            <pc:docMk/>
            <pc:sldMk cId="1766073679" sldId="401"/>
            <ac:spMk id="2" creationId="{994CE3F0-B4F9-471E-B4E7-DA6CAB024157}"/>
          </ac:spMkLst>
        </pc:spChg>
        <pc:spChg chg="mod">
          <ac:chgData name="Thomas Horn" userId="2c80f5d0-bc0c-4662-a261-1bd738e22276" providerId="ADAL" clId="{495B70D2-DCA8-4930-B74E-357F813A7265}" dt="2019-10-21T11:33:48.261" v="437" actId="14100"/>
          <ac:spMkLst>
            <pc:docMk/>
            <pc:sldMk cId="1766073679" sldId="401"/>
            <ac:spMk id="3" creationId="{E3F22849-02C1-4CD0-89A5-8EABD28F9D18}"/>
          </ac:spMkLst>
        </pc:spChg>
        <pc:spChg chg="mod">
          <ac:chgData name="Thomas Horn" userId="2c80f5d0-bc0c-4662-a261-1bd738e22276" providerId="ADAL" clId="{495B70D2-DCA8-4930-B74E-357F813A7265}" dt="2019-10-21T11:34:32.553" v="450" actId="962"/>
          <ac:spMkLst>
            <pc:docMk/>
            <pc:sldMk cId="1766073679" sldId="401"/>
            <ac:spMk id="5" creationId="{B72E7FC7-511A-485B-8A52-9749D892D1AB}"/>
          </ac:spMkLst>
        </pc:spChg>
        <pc:picChg chg="add mod">
          <ac:chgData name="Thomas Horn" userId="2c80f5d0-bc0c-4662-a261-1bd738e22276" providerId="ADAL" clId="{495B70D2-DCA8-4930-B74E-357F813A7265}" dt="2019-10-21T11:34:19.719" v="445" actId="1076"/>
          <ac:picMkLst>
            <pc:docMk/>
            <pc:sldMk cId="1766073679" sldId="401"/>
            <ac:picMk id="7" creationId="{F62D5CBB-4582-4D78-B628-52CF5094A7C9}"/>
          </ac:picMkLst>
        </pc:picChg>
        <pc:picChg chg="add mod">
          <ac:chgData name="Thomas Horn" userId="2c80f5d0-bc0c-4662-a261-1bd738e22276" providerId="ADAL" clId="{495B70D2-DCA8-4930-B74E-357F813A7265}" dt="2019-10-21T11:34:32.553" v="449" actId="27614"/>
          <ac:picMkLst>
            <pc:docMk/>
            <pc:sldMk cId="1766073679" sldId="401"/>
            <ac:picMk id="9" creationId="{A5DB813D-BFC9-4FCD-A10C-D1FFD590A3EF}"/>
          </ac:picMkLst>
        </pc:picChg>
      </pc:sldChg>
      <pc:sldChg chg="modSp add">
        <pc:chgData name="Thomas Horn" userId="2c80f5d0-bc0c-4662-a261-1bd738e22276" providerId="ADAL" clId="{495B70D2-DCA8-4930-B74E-357F813A7265}" dt="2019-10-21T11:41:25.017" v="1315" actId="20577"/>
        <pc:sldMkLst>
          <pc:docMk/>
          <pc:sldMk cId="2533396399" sldId="402"/>
        </pc:sldMkLst>
        <pc:spChg chg="mod">
          <ac:chgData name="Thomas Horn" userId="2c80f5d0-bc0c-4662-a261-1bd738e22276" providerId="ADAL" clId="{495B70D2-DCA8-4930-B74E-357F813A7265}" dt="2019-10-21T11:35:53.031" v="460" actId="20577"/>
          <ac:spMkLst>
            <pc:docMk/>
            <pc:sldMk cId="2533396399" sldId="402"/>
            <ac:spMk id="2" creationId="{8A958B1D-97C8-466A-BCA5-14C0244A69EA}"/>
          </ac:spMkLst>
        </pc:spChg>
        <pc:spChg chg="mod">
          <ac:chgData name="Thomas Horn" userId="2c80f5d0-bc0c-4662-a261-1bd738e22276" providerId="ADAL" clId="{495B70D2-DCA8-4930-B74E-357F813A7265}" dt="2019-10-21T11:41:25.017" v="1315" actId="20577"/>
          <ac:spMkLst>
            <pc:docMk/>
            <pc:sldMk cId="2533396399" sldId="402"/>
            <ac:spMk id="3" creationId="{6C240FC8-A5AC-47C4-8E1F-14C8CF6ACE62}"/>
          </ac:spMkLst>
        </pc:spChg>
      </pc:sldChg>
      <pc:sldChg chg="addSp delSp modSp add modAnim">
        <pc:chgData name="Thomas Horn" userId="2c80f5d0-bc0c-4662-a261-1bd738e22276" providerId="ADAL" clId="{495B70D2-DCA8-4930-B74E-357F813A7265}" dt="2019-10-21T11:43:10.061" v="1383"/>
        <pc:sldMkLst>
          <pc:docMk/>
          <pc:sldMk cId="4162061466" sldId="403"/>
        </pc:sldMkLst>
        <pc:spChg chg="mod">
          <ac:chgData name="Thomas Horn" userId="2c80f5d0-bc0c-4662-a261-1bd738e22276" providerId="ADAL" clId="{495B70D2-DCA8-4930-B74E-357F813A7265}" dt="2019-10-21T11:41:54.159" v="1380" actId="20577"/>
          <ac:spMkLst>
            <pc:docMk/>
            <pc:sldMk cId="4162061466" sldId="403"/>
            <ac:spMk id="2" creationId="{F82D1495-7EAB-4A58-94A0-12A7A5A0F3D9}"/>
          </ac:spMkLst>
        </pc:spChg>
        <pc:spChg chg="del">
          <ac:chgData name="Thomas Horn" userId="2c80f5d0-bc0c-4662-a261-1bd738e22276" providerId="ADAL" clId="{495B70D2-DCA8-4930-B74E-357F813A7265}" dt="2019-10-21T11:43:05.049" v="1381" actId="478"/>
          <ac:spMkLst>
            <pc:docMk/>
            <pc:sldMk cId="4162061466" sldId="403"/>
            <ac:spMk id="3" creationId="{14FA9DF8-A442-4EAB-91AD-F867A4058C67}"/>
          </ac:spMkLst>
        </pc:spChg>
        <pc:spChg chg="add">
          <ac:chgData name="Thomas Horn" userId="2c80f5d0-bc0c-4662-a261-1bd738e22276" providerId="ADAL" clId="{495B70D2-DCA8-4930-B74E-357F813A7265}" dt="2019-10-21T11:43:05.455" v="1382"/>
          <ac:spMkLst>
            <pc:docMk/>
            <pc:sldMk cId="4162061466" sldId="403"/>
            <ac:spMk id="6" creationId="{7A2C0937-B8B6-4122-BFDF-7F2474AF4F5D}"/>
          </ac:spMkLst>
        </pc:spChg>
        <pc:picChg chg="add">
          <ac:chgData name="Thomas Horn" userId="2c80f5d0-bc0c-4662-a261-1bd738e22276" providerId="ADAL" clId="{495B70D2-DCA8-4930-B74E-357F813A7265}" dt="2019-10-21T11:43:10.061" v="1383"/>
          <ac:picMkLst>
            <pc:docMk/>
            <pc:sldMk cId="4162061466" sldId="403"/>
            <ac:picMk id="7" creationId="{577DE131-E6B2-46A9-B899-45FAD613A1F4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1:51:53.989" v="1428" actId="13926"/>
        <pc:sldMkLst>
          <pc:docMk/>
          <pc:sldMk cId="1777719799" sldId="404"/>
        </pc:sldMkLst>
        <pc:spChg chg="mod">
          <ac:chgData name="Thomas Horn" userId="2c80f5d0-bc0c-4662-a261-1bd738e22276" providerId="ADAL" clId="{495B70D2-DCA8-4930-B74E-357F813A7265}" dt="2019-10-21T11:48:12.149" v="1418" actId="20577"/>
          <ac:spMkLst>
            <pc:docMk/>
            <pc:sldMk cId="1777719799" sldId="404"/>
            <ac:spMk id="2" creationId="{A90D3005-46E9-4E92-963E-D18C4E1DB34F}"/>
          </ac:spMkLst>
        </pc:spChg>
        <pc:spChg chg="del">
          <ac:chgData name="Thomas Horn" userId="2c80f5d0-bc0c-4662-a261-1bd738e22276" providerId="ADAL" clId="{495B70D2-DCA8-4930-B74E-357F813A7265}" dt="2019-10-21T11:50:54.351" v="1419" actId="478"/>
          <ac:spMkLst>
            <pc:docMk/>
            <pc:sldMk cId="1777719799" sldId="404"/>
            <ac:spMk id="3" creationId="{90EA385A-7E3F-45A2-A86E-352ACF41761D}"/>
          </ac:spMkLst>
        </pc:spChg>
        <pc:spChg chg="add mod">
          <ac:chgData name="Thomas Horn" userId="2c80f5d0-bc0c-4662-a261-1bd738e22276" providerId="ADAL" clId="{495B70D2-DCA8-4930-B74E-357F813A7265}" dt="2019-10-21T11:51:53.989" v="1428" actId="13926"/>
          <ac:spMkLst>
            <pc:docMk/>
            <pc:sldMk cId="1777719799" sldId="404"/>
            <ac:spMk id="7" creationId="{2AD3C742-3A55-4B1B-9AFA-8D7B79E2C758}"/>
          </ac:spMkLst>
        </pc:spChg>
        <pc:picChg chg="add mod">
          <ac:chgData name="Thomas Horn" userId="2c80f5d0-bc0c-4662-a261-1bd738e22276" providerId="ADAL" clId="{495B70D2-DCA8-4930-B74E-357F813A7265}" dt="2019-10-21T11:50:57.328" v="1421" actId="1076"/>
          <ac:picMkLst>
            <pc:docMk/>
            <pc:sldMk cId="1777719799" sldId="404"/>
            <ac:picMk id="6" creationId="{F350FAE1-F2F1-412F-B403-8590BDD6CF33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1:54:42.335" v="1438" actId="13926"/>
        <pc:sldMkLst>
          <pc:docMk/>
          <pc:sldMk cId="2389505241" sldId="405"/>
        </pc:sldMkLst>
        <pc:spChg chg="mod">
          <ac:chgData name="Thomas Horn" userId="2c80f5d0-bc0c-4662-a261-1bd738e22276" providerId="ADAL" clId="{495B70D2-DCA8-4930-B74E-357F813A7265}" dt="2019-10-21T11:52:06.035" v="1430"/>
          <ac:spMkLst>
            <pc:docMk/>
            <pc:sldMk cId="2389505241" sldId="405"/>
            <ac:spMk id="2" creationId="{F3AFE755-0B3F-427E-9047-996F04221D7F}"/>
          </ac:spMkLst>
        </pc:spChg>
        <pc:spChg chg="del">
          <ac:chgData name="Thomas Horn" userId="2c80f5d0-bc0c-4662-a261-1bd738e22276" providerId="ADAL" clId="{495B70D2-DCA8-4930-B74E-357F813A7265}" dt="2019-10-21T11:54:02.253" v="1431" actId="478"/>
          <ac:spMkLst>
            <pc:docMk/>
            <pc:sldMk cId="2389505241" sldId="405"/>
            <ac:spMk id="3" creationId="{998AAC5F-81C7-4466-B5EA-2DA4E8D346B0}"/>
          </ac:spMkLst>
        </pc:spChg>
        <pc:spChg chg="add mod">
          <ac:chgData name="Thomas Horn" userId="2c80f5d0-bc0c-4662-a261-1bd738e22276" providerId="ADAL" clId="{495B70D2-DCA8-4930-B74E-357F813A7265}" dt="2019-10-21T11:54:42.335" v="1438" actId="13926"/>
          <ac:spMkLst>
            <pc:docMk/>
            <pc:sldMk cId="2389505241" sldId="405"/>
            <ac:spMk id="7" creationId="{58E16865-C865-483F-BE1B-A4BB96BFC70A}"/>
          </ac:spMkLst>
        </pc:spChg>
        <pc:picChg chg="add mod">
          <ac:chgData name="Thomas Horn" userId="2c80f5d0-bc0c-4662-a261-1bd738e22276" providerId="ADAL" clId="{495B70D2-DCA8-4930-B74E-357F813A7265}" dt="2019-10-21T11:54:07.276" v="1434" actId="1076"/>
          <ac:picMkLst>
            <pc:docMk/>
            <pc:sldMk cId="2389505241" sldId="405"/>
            <ac:picMk id="6" creationId="{8A4B2F1C-C84B-4067-A009-96DB413EDC04}"/>
          </ac:picMkLst>
        </pc:picChg>
      </pc:sldChg>
      <pc:sldChg chg="delSp modSp add del">
        <pc:chgData name="Thomas Horn" userId="2c80f5d0-bc0c-4662-a261-1bd738e22276" providerId="ADAL" clId="{495B70D2-DCA8-4930-B74E-357F813A7265}" dt="2019-10-21T12:02:11.048" v="1503" actId="2696"/>
        <pc:sldMkLst>
          <pc:docMk/>
          <pc:sldMk cId="1556691642" sldId="406"/>
        </pc:sldMkLst>
        <pc:spChg chg="mod">
          <ac:chgData name="Thomas Horn" userId="2c80f5d0-bc0c-4662-a261-1bd738e22276" providerId="ADAL" clId="{495B70D2-DCA8-4930-B74E-357F813A7265}" dt="2019-10-21T11:55:13.550" v="1455" actId="20577"/>
          <ac:spMkLst>
            <pc:docMk/>
            <pc:sldMk cId="1556691642" sldId="406"/>
            <ac:spMk id="2" creationId="{D5DCBDDE-3BD2-4F4A-A095-3EA9CA27A736}"/>
          </ac:spMkLst>
        </pc:spChg>
        <pc:spChg chg="del">
          <ac:chgData name="Thomas Horn" userId="2c80f5d0-bc0c-4662-a261-1bd738e22276" providerId="ADAL" clId="{495B70D2-DCA8-4930-B74E-357F813A7265}" dt="2019-10-21T11:55:16.653" v="1456" actId="478"/>
          <ac:spMkLst>
            <pc:docMk/>
            <pc:sldMk cId="1556691642" sldId="406"/>
            <ac:spMk id="3" creationId="{8595A64A-0472-4144-AA72-AEAD85356F54}"/>
          </ac:spMkLst>
        </pc:spChg>
      </pc:sldChg>
      <pc:sldChg chg="addSp modSp add">
        <pc:chgData name="Thomas Horn" userId="2c80f5d0-bc0c-4662-a261-1bd738e22276" providerId="ADAL" clId="{495B70D2-DCA8-4930-B74E-357F813A7265}" dt="2019-10-21T12:09:44.980" v="1802" actId="1076"/>
        <pc:sldMkLst>
          <pc:docMk/>
          <pc:sldMk cId="1817013992" sldId="406"/>
        </pc:sldMkLst>
        <pc:spChg chg="mod">
          <ac:chgData name="Thomas Horn" userId="2c80f5d0-bc0c-4662-a261-1bd738e22276" providerId="ADAL" clId="{495B70D2-DCA8-4930-B74E-357F813A7265}" dt="2019-10-21T12:03:27.182" v="1552" actId="20577"/>
          <ac:spMkLst>
            <pc:docMk/>
            <pc:sldMk cId="1817013992" sldId="406"/>
            <ac:spMk id="2" creationId="{25390FF0-74B0-416A-AF2A-363D267F0EC5}"/>
          </ac:spMkLst>
        </pc:spChg>
        <pc:spChg chg="mod">
          <ac:chgData name="Thomas Horn" userId="2c80f5d0-bc0c-4662-a261-1bd738e22276" providerId="ADAL" clId="{495B70D2-DCA8-4930-B74E-357F813A7265}" dt="2019-10-21T12:03:48.678" v="1630" actId="20577"/>
          <ac:spMkLst>
            <pc:docMk/>
            <pc:sldMk cId="1817013992" sldId="406"/>
            <ac:spMk id="3" creationId="{24E3D15E-C422-43F0-87CF-F94A6338C84D}"/>
          </ac:spMkLst>
        </pc:spChg>
        <pc:picChg chg="add mod">
          <ac:chgData name="Thomas Horn" userId="2c80f5d0-bc0c-4662-a261-1bd738e22276" providerId="ADAL" clId="{495B70D2-DCA8-4930-B74E-357F813A7265}" dt="2019-10-21T12:09:37.695" v="1801" actId="1035"/>
          <ac:picMkLst>
            <pc:docMk/>
            <pc:sldMk cId="1817013992" sldId="406"/>
            <ac:picMk id="6" creationId="{CDE082FF-3DB5-4D3F-B42C-7D8634FE4FC5}"/>
          </ac:picMkLst>
        </pc:picChg>
        <pc:picChg chg="add mod">
          <ac:chgData name="Thomas Horn" userId="2c80f5d0-bc0c-4662-a261-1bd738e22276" providerId="ADAL" clId="{495B70D2-DCA8-4930-B74E-357F813A7265}" dt="2019-10-21T12:09:37.695" v="1801" actId="1035"/>
          <ac:picMkLst>
            <pc:docMk/>
            <pc:sldMk cId="1817013992" sldId="406"/>
            <ac:picMk id="7" creationId="{69776D51-3465-441B-A7D1-D3CC0835FE46}"/>
          </ac:picMkLst>
        </pc:picChg>
        <pc:picChg chg="add mod">
          <ac:chgData name="Thomas Horn" userId="2c80f5d0-bc0c-4662-a261-1bd738e22276" providerId="ADAL" clId="{495B70D2-DCA8-4930-B74E-357F813A7265}" dt="2019-10-21T12:09:37.695" v="1801" actId="1035"/>
          <ac:picMkLst>
            <pc:docMk/>
            <pc:sldMk cId="1817013992" sldId="406"/>
            <ac:picMk id="8" creationId="{06FAB876-2FB9-41B8-B914-63F522679148}"/>
          </ac:picMkLst>
        </pc:picChg>
        <pc:picChg chg="add mod">
          <ac:chgData name="Thomas Horn" userId="2c80f5d0-bc0c-4662-a261-1bd738e22276" providerId="ADAL" clId="{495B70D2-DCA8-4930-B74E-357F813A7265}" dt="2019-10-21T12:09:37.695" v="1801" actId="1035"/>
          <ac:picMkLst>
            <pc:docMk/>
            <pc:sldMk cId="1817013992" sldId="406"/>
            <ac:picMk id="9" creationId="{2B81AC74-1E1A-4E2D-A101-00ED8F375950}"/>
          </ac:picMkLst>
        </pc:picChg>
        <pc:picChg chg="add mod">
          <ac:chgData name="Thomas Horn" userId="2c80f5d0-bc0c-4662-a261-1bd738e22276" providerId="ADAL" clId="{495B70D2-DCA8-4930-B74E-357F813A7265}" dt="2019-10-21T12:09:44.980" v="1802" actId="1076"/>
          <ac:picMkLst>
            <pc:docMk/>
            <pc:sldMk cId="1817013992" sldId="406"/>
            <ac:picMk id="10" creationId="{20FAD35B-F616-4930-89AB-3263A9E2C12C}"/>
          </ac:picMkLst>
        </pc:picChg>
        <pc:picChg chg="add mod">
          <ac:chgData name="Thomas Horn" userId="2c80f5d0-bc0c-4662-a261-1bd738e22276" providerId="ADAL" clId="{495B70D2-DCA8-4930-B74E-357F813A7265}" dt="2019-10-21T12:09:33.191" v="1776" actId="571"/>
          <ac:picMkLst>
            <pc:docMk/>
            <pc:sldMk cId="1817013992" sldId="406"/>
            <ac:picMk id="11" creationId="{6D5D1C74-509F-4697-B8A1-35C20D5F6084}"/>
          </ac:picMkLst>
        </pc:picChg>
        <pc:picChg chg="add mod">
          <ac:chgData name="Thomas Horn" userId="2c80f5d0-bc0c-4662-a261-1bd738e22276" providerId="ADAL" clId="{495B70D2-DCA8-4930-B74E-357F813A7265}" dt="2019-10-21T12:09:33.191" v="1776" actId="571"/>
          <ac:picMkLst>
            <pc:docMk/>
            <pc:sldMk cId="1817013992" sldId="406"/>
            <ac:picMk id="12" creationId="{F024311E-29B7-44CA-A389-C37728F4ED8D}"/>
          </ac:picMkLst>
        </pc:picChg>
        <pc:picChg chg="add mod">
          <ac:chgData name="Thomas Horn" userId="2c80f5d0-bc0c-4662-a261-1bd738e22276" providerId="ADAL" clId="{495B70D2-DCA8-4930-B74E-357F813A7265}" dt="2019-10-21T12:09:33.191" v="1776" actId="571"/>
          <ac:picMkLst>
            <pc:docMk/>
            <pc:sldMk cId="1817013992" sldId="406"/>
            <ac:picMk id="13" creationId="{D5864018-288C-465C-B74A-5E86938E0F40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2:51:24.448" v="2457" actId="20577"/>
        <pc:sldMkLst>
          <pc:docMk/>
          <pc:sldMk cId="1659371007" sldId="407"/>
        </pc:sldMkLst>
        <pc:spChg chg="mod">
          <ac:chgData name="Thomas Horn" userId="2c80f5d0-bc0c-4662-a261-1bd738e22276" providerId="ADAL" clId="{495B70D2-DCA8-4930-B74E-357F813A7265}" dt="2019-10-21T12:51:24.448" v="2457" actId="20577"/>
          <ac:spMkLst>
            <pc:docMk/>
            <pc:sldMk cId="1659371007" sldId="407"/>
            <ac:spMk id="2" creationId="{919D411C-7269-4341-B0C2-B39CE4E9EA30}"/>
          </ac:spMkLst>
        </pc:spChg>
        <pc:spChg chg="del">
          <ac:chgData name="Thomas Horn" userId="2c80f5d0-bc0c-4662-a261-1bd738e22276" providerId="ADAL" clId="{495B70D2-DCA8-4930-B74E-357F813A7265}" dt="2019-10-21T12:10:27.387" v="1862" actId="478"/>
          <ac:spMkLst>
            <pc:docMk/>
            <pc:sldMk cId="1659371007" sldId="407"/>
            <ac:spMk id="3" creationId="{E65F5978-44F1-4A83-B84F-C0BEB71C6568}"/>
          </ac:spMkLst>
        </pc:spChg>
        <pc:picChg chg="add mod">
          <ac:chgData name="Thomas Horn" userId="2c80f5d0-bc0c-4662-a261-1bd738e22276" providerId="ADAL" clId="{495B70D2-DCA8-4930-B74E-357F813A7265}" dt="2019-10-21T12:12:34.311" v="1866" actId="1076"/>
          <ac:picMkLst>
            <pc:docMk/>
            <pc:sldMk cId="1659371007" sldId="407"/>
            <ac:picMk id="6" creationId="{E13F469E-34B9-4FB3-B46F-5A125175D4F2}"/>
          </ac:picMkLst>
        </pc:picChg>
        <pc:picChg chg="add mod">
          <ac:chgData name="Thomas Horn" userId="2c80f5d0-bc0c-4662-a261-1bd738e22276" providerId="ADAL" clId="{495B70D2-DCA8-4930-B74E-357F813A7265}" dt="2019-10-21T12:13:03.884" v="1868" actId="1076"/>
          <ac:picMkLst>
            <pc:docMk/>
            <pc:sldMk cId="1659371007" sldId="407"/>
            <ac:picMk id="7" creationId="{61BDFA08-7690-4060-8472-8C8841E81C6E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2:17:20.082" v="1874" actId="1076"/>
        <pc:sldMkLst>
          <pc:docMk/>
          <pc:sldMk cId="3586118078" sldId="408"/>
        </pc:sldMkLst>
        <pc:picChg chg="add mod">
          <ac:chgData name="Thomas Horn" userId="2c80f5d0-bc0c-4662-a261-1bd738e22276" providerId="ADAL" clId="{495B70D2-DCA8-4930-B74E-357F813A7265}" dt="2019-10-21T12:17:20.082" v="1874" actId="1076"/>
          <ac:picMkLst>
            <pc:docMk/>
            <pc:sldMk cId="3586118078" sldId="408"/>
            <ac:picMk id="3" creationId="{3CD68217-F22C-4BBE-AE5D-1588D67F2D02}"/>
          </ac:picMkLst>
        </pc:picChg>
        <pc:picChg chg="del">
          <ac:chgData name="Thomas Horn" userId="2c80f5d0-bc0c-4662-a261-1bd738e22276" providerId="ADAL" clId="{495B70D2-DCA8-4930-B74E-357F813A7265}" dt="2019-10-21T12:16:40.493" v="1870" actId="478"/>
          <ac:picMkLst>
            <pc:docMk/>
            <pc:sldMk cId="3586118078" sldId="408"/>
            <ac:picMk id="6" creationId="{E13F469E-34B9-4FB3-B46F-5A125175D4F2}"/>
          </ac:picMkLst>
        </pc:picChg>
        <pc:picChg chg="del">
          <ac:chgData name="Thomas Horn" userId="2c80f5d0-bc0c-4662-a261-1bd738e22276" providerId="ADAL" clId="{495B70D2-DCA8-4930-B74E-357F813A7265}" dt="2019-10-21T12:16:42.726" v="1871" actId="478"/>
          <ac:picMkLst>
            <pc:docMk/>
            <pc:sldMk cId="3586118078" sldId="408"/>
            <ac:picMk id="7" creationId="{61BDFA08-7690-4060-8472-8C8841E81C6E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2:21:00.289" v="1902" actId="14861"/>
        <pc:sldMkLst>
          <pc:docMk/>
          <pc:sldMk cId="2160513129" sldId="409"/>
        </pc:sldMkLst>
        <pc:spChg chg="add mod">
          <ac:chgData name="Thomas Horn" userId="2c80f5d0-bc0c-4662-a261-1bd738e22276" providerId="ADAL" clId="{495B70D2-DCA8-4930-B74E-357F813A7265}" dt="2019-10-21T12:21:00.289" v="1902" actId="14861"/>
          <ac:spMkLst>
            <pc:docMk/>
            <pc:sldMk cId="2160513129" sldId="409"/>
            <ac:spMk id="7" creationId="{ABCB695F-BFA5-4F25-8974-A7C7D3067A9A}"/>
          </ac:spMkLst>
        </pc:spChg>
        <pc:picChg chg="del">
          <ac:chgData name="Thomas Horn" userId="2c80f5d0-bc0c-4662-a261-1bd738e22276" providerId="ADAL" clId="{495B70D2-DCA8-4930-B74E-357F813A7265}" dt="2019-10-21T12:17:41.497" v="1876" actId="478"/>
          <ac:picMkLst>
            <pc:docMk/>
            <pc:sldMk cId="2160513129" sldId="409"/>
            <ac:picMk id="3" creationId="{3CD68217-F22C-4BBE-AE5D-1588D67F2D02}"/>
          </ac:picMkLst>
        </pc:picChg>
        <pc:picChg chg="add mod">
          <ac:chgData name="Thomas Horn" userId="2c80f5d0-bc0c-4662-a261-1bd738e22276" providerId="ADAL" clId="{495B70D2-DCA8-4930-B74E-357F813A7265}" dt="2019-10-21T12:19:14.416" v="1880" actId="1076"/>
          <ac:picMkLst>
            <pc:docMk/>
            <pc:sldMk cId="2160513129" sldId="409"/>
            <ac:picMk id="6" creationId="{16989020-91AB-47C5-ABE2-6810EE32AD15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2:31:38.995" v="2195" actId="20577"/>
        <pc:sldMkLst>
          <pc:docMk/>
          <pc:sldMk cId="559320476" sldId="410"/>
        </pc:sldMkLst>
        <pc:spChg chg="mod">
          <ac:chgData name="Thomas Horn" userId="2c80f5d0-bc0c-4662-a261-1bd738e22276" providerId="ADAL" clId="{495B70D2-DCA8-4930-B74E-357F813A7265}" dt="2019-10-21T12:31:38.995" v="2195" actId="20577"/>
          <ac:spMkLst>
            <pc:docMk/>
            <pc:sldMk cId="559320476" sldId="410"/>
            <ac:spMk id="2" creationId="{17EEACD9-F973-4175-86D6-D7C486C772A2}"/>
          </ac:spMkLst>
        </pc:spChg>
        <pc:spChg chg="del">
          <ac:chgData name="Thomas Horn" userId="2c80f5d0-bc0c-4662-a261-1bd738e22276" providerId="ADAL" clId="{495B70D2-DCA8-4930-B74E-357F813A7265}" dt="2019-10-21T12:29:58.962" v="2181" actId="478"/>
          <ac:spMkLst>
            <pc:docMk/>
            <pc:sldMk cId="559320476" sldId="410"/>
            <ac:spMk id="3" creationId="{208ABB85-E72C-49CC-B1F0-FEDEA5C3225C}"/>
          </ac:spMkLst>
        </pc:spChg>
        <pc:graphicFrameChg chg="add del mod">
          <ac:chgData name="Thomas Horn" userId="2c80f5d0-bc0c-4662-a261-1bd738e22276" providerId="ADAL" clId="{495B70D2-DCA8-4930-B74E-357F813A7265}" dt="2019-10-21T12:31:03.883" v="2191" actId="478"/>
          <ac:graphicFrameMkLst>
            <pc:docMk/>
            <pc:sldMk cId="559320476" sldId="410"/>
            <ac:graphicFrameMk id="8" creationId="{866E1472-D438-4AA2-A7B4-93C32FE071F4}"/>
          </ac:graphicFrameMkLst>
        </pc:graphicFrameChg>
        <pc:graphicFrameChg chg="add del mod">
          <ac:chgData name="Thomas Horn" userId="2c80f5d0-bc0c-4662-a261-1bd738e22276" providerId="ADAL" clId="{495B70D2-DCA8-4930-B74E-357F813A7265}" dt="2019-10-21T12:31:01.343" v="2190" actId="478"/>
          <ac:graphicFrameMkLst>
            <pc:docMk/>
            <pc:sldMk cId="559320476" sldId="410"/>
            <ac:graphicFrameMk id="9" creationId="{77FFC6E3-FB6A-4E31-A53F-5102A6152C9D}"/>
          </ac:graphicFrameMkLst>
        </pc:graphicFrameChg>
        <pc:picChg chg="add mod">
          <ac:chgData name="Thomas Horn" userId="2c80f5d0-bc0c-4662-a261-1bd738e22276" providerId="ADAL" clId="{495B70D2-DCA8-4930-B74E-357F813A7265}" dt="2019-10-21T12:30:22.776" v="2187" actId="1076"/>
          <ac:picMkLst>
            <pc:docMk/>
            <pc:sldMk cId="559320476" sldId="410"/>
            <ac:picMk id="7" creationId="{5D3F684D-B71F-4209-81D4-34A6D8FD3B2B}"/>
          </ac:picMkLst>
        </pc:picChg>
        <pc:picChg chg="add mod">
          <ac:chgData name="Thomas Horn" userId="2c80f5d0-bc0c-4662-a261-1bd738e22276" providerId="ADAL" clId="{495B70D2-DCA8-4930-B74E-357F813A7265}" dt="2019-10-21T12:31:29.064" v="2193" actId="1076"/>
          <ac:picMkLst>
            <pc:docMk/>
            <pc:sldMk cId="559320476" sldId="410"/>
            <ac:picMk id="10" creationId="{44BB895E-50A0-47D5-968F-A7C8D2F112B2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2:57:18.246" v="2553" actId="1036"/>
        <pc:sldMkLst>
          <pc:docMk/>
          <pc:sldMk cId="4237807954" sldId="411"/>
        </pc:sldMkLst>
        <pc:spChg chg="mod">
          <ac:chgData name="Thomas Horn" userId="2c80f5d0-bc0c-4662-a261-1bd738e22276" providerId="ADAL" clId="{495B70D2-DCA8-4930-B74E-357F813A7265}" dt="2019-10-21T12:52:40.039" v="2527" actId="20577"/>
          <ac:spMkLst>
            <pc:docMk/>
            <pc:sldMk cId="4237807954" sldId="411"/>
            <ac:spMk id="2" creationId="{A3B85155-A761-451D-ACFC-B32C353F41AF}"/>
          </ac:spMkLst>
        </pc:spChg>
        <pc:spChg chg="del">
          <ac:chgData name="Thomas Horn" userId="2c80f5d0-bc0c-4662-a261-1bd738e22276" providerId="ADAL" clId="{495B70D2-DCA8-4930-B74E-357F813A7265}" dt="2019-10-21T12:52:43.573" v="2528" actId="478"/>
          <ac:spMkLst>
            <pc:docMk/>
            <pc:sldMk cId="4237807954" sldId="411"/>
            <ac:spMk id="3" creationId="{B7773B87-54B0-49EB-9327-90EA276C17D0}"/>
          </ac:spMkLst>
        </pc:spChg>
        <pc:picChg chg="add mod">
          <ac:chgData name="Thomas Horn" userId="2c80f5d0-bc0c-4662-a261-1bd738e22276" providerId="ADAL" clId="{495B70D2-DCA8-4930-B74E-357F813A7265}" dt="2019-10-21T12:57:18.246" v="2553" actId="1036"/>
          <ac:picMkLst>
            <pc:docMk/>
            <pc:sldMk cId="4237807954" sldId="411"/>
            <ac:picMk id="6" creationId="{F02F6DDC-393F-4837-9C70-A0A447BC440F}"/>
          </ac:picMkLst>
        </pc:picChg>
        <pc:picChg chg="add mod">
          <ac:chgData name="Thomas Horn" userId="2c80f5d0-bc0c-4662-a261-1bd738e22276" providerId="ADAL" clId="{495B70D2-DCA8-4930-B74E-357F813A7265}" dt="2019-10-21T12:57:18.246" v="2553" actId="1036"/>
          <ac:picMkLst>
            <pc:docMk/>
            <pc:sldMk cId="4237807954" sldId="411"/>
            <ac:picMk id="8" creationId="{8FE88A3C-9A78-4A41-8A45-824756775FE8}"/>
          </ac:picMkLst>
        </pc:picChg>
        <pc:picChg chg="add mod">
          <ac:chgData name="Thomas Horn" userId="2c80f5d0-bc0c-4662-a261-1bd738e22276" providerId="ADAL" clId="{495B70D2-DCA8-4930-B74E-357F813A7265}" dt="2019-10-21T12:57:18.246" v="2553" actId="1036"/>
          <ac:picMkLst>
            <pc:docMk/>
            <pc:sldMk cId="4237807954" sldId="411"/>
            <ac:picMk id="10" creationId="{51A2AF91-4B69-44B9-9F8A-D2A8E99E0020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3:04:08.155" v="2701" actId="20577"/>
        <pc:sldMkLst>
          <pc:docMk/>
          <pc:sldMk cId="3003854380" sldId="412"/>
        </pc:sldMkLst>
        <pc:spChg chg="mod">
          <ac:chgData name="Thomas Horn" userId="2c80f5d0-bc0c-4662-a261-1bd738e22276" providerId="ADAL" clId="{495B70D2-DCA8-4930-B74E-357F813A7265}" dt="2019-10-21T13:04:08.155" v="2701" actId="20577"/>
          <ac:spMkLst>
            <pc:docMk/>
            <pc:sldMk cId="3003854380" sldId="412"/>
            <ac:spMk id="2" creationId="{EAD09BF2-58A4-48B5-98C2-F9AFD7B75BAA}"/>
          </ac:spMkLst>
        </pc:spChg>
        <pc:spChg chg="del">
          <ac:chgData name="Thomas Horn" userId="2c80f5d0-bc0c-4662-a261-1bd738e22276" providerId="ADAL" clId="{495B70D2-DCA8-4930-B74E-357F813A7265}" dt="2019-10-21T12:57:50.021" v="2566" actId="478"/>
          <ac:spMkLst>
            <pc:docMk/>
            <pc:sldMk cId="3003854380" sldId="412"/>
            <ac:spMk id="3" creationId="{75C58005-93C6-4266-8CBF-7A7EE7435D7F}"/>
          </ac:spMkLst>
        </pc:spChg>
        <pc:spChg chg="add mod">
          <ac:chgData name="Thomas Horn" userId="2c80f5d0-bc0c-4662-a261-1bd738e22276" providerId="ADAL" clId="{495B70D2-DCA8-4930-B74E-357F813A7265}" dt="2019-10-21T13:01:53.187" v="2586" actId="1076"/>
          <ac:spMkLst>
            <pc:docMk/>
            <pc:sldMk cId="3003854380" sldId="412"/>
            <ac:spMk id="7" creationId="{E221720D-ABF6-43D8-8635-0FFFBB82330A}"/>
          </ac:spMkLst>
        </pc:spChg>
        <pc:picChg chg="add mod">
          <ac:chgData name="Thomas Horn" userId="2c80f5d0-bc0c-4662-a261-1bd738e22276" providerId="ADAL" clId="{495B70D2-DCA8-4930-B74E-357F813A7265}" dt="2019-10-21T12:58:58.133" v="2568" actId="1076"/>
          <ac:picMkLst>
            <pc:docMk/>
            <pc:sldMk cId="3003854380" sldId="412"/>
            <ac:picMk id="6" creationId="{E36FC59D-F5C8-4207-B443-C1D32233A407}"/>
          </ac:picMkLst>
        </pc:picChg>
      </pc:sldChg>
      <pc:sldChg chg="addSp delSp modSp add modAnim">
        <pc:chgData name="Thomas Horn" userId="2c80f5d0-bc0c-4662-a261-1bd738e22276" providerId="ADAL" clId="{495B70D2-DCA8-4930-B74E-357F813A7265}" dt="2019-10-21T13:04:15.161" v="2706" actId="20577"/>
        <pc:sldMkLst>
          <pc:docMk/>
          <pc:sldMk cId="1719705272" sldId="413"/>
        </pc:sldMkLst>
        <pc:spChg chg="mod">
          <ac:chgData name="Thomas Horn" userId="2c80f5d0-bc0c-4662-a261-1bd738e22276" providerId="ADAL" clId="{495B70D2-DCA8-4930-B74E-357F813A7265}" dt="2019-10-21T13:04:15.161" v="2706" actId="20577"/>
          <ac:spMkLst>
            <pc:docMk/>
            <pc:sldMk cId="1719705272" sldId="413"/>
            <ac:spMk id="2" creationId="{EAD09BF2-58A4-48B5-98C2-F9AFD7B75BAA}"/>
          </ac:spMkLst>
        </pc:spChg>
        <pc:spChg chg="add mod">
          <ac:chgData name="Thomas Horn" userId="2c80f5d0-bc0c-4662-a261-1bd738e22276" providerId="ADAL" clId="{495B70D2-DCA8-4930-B74E-357F813A7265}" dt="2019-10-21T13:02:36.523" v="2674" actId="404"/>
          <ac:spMkLst>
            <pc:docMk/>
            <pc:sldMk cId="1719705272" sldId="413"/>
            <ac:spMk id="7" creationId="{EA74C1DE-3354-4DF8-93C8-B6C096B8D59B}"/>
          </ac:spMkLst>
        </pc:spChg>
        <pc:spChg chg="add mod">
          <ac:chgData name="Thomas Horn" userId="2c80f5d0-bc0c-4662-a261-1bd738e22276" providerId="ADAL" clId="{495B70D2-DCA8-4930-B74E-357F813A7265}" dt="2019-10-21T13:03:27.372" v="2691" actId="1076"/>
          <ac:spMkLst>
            <pc:docMk/>
            <pc:sldMk cId="1719705272" sldId="413"/>
            <ac:spMk id="8" creationId="{4722EA20-E626-4485-A25E-3E2F3977E309}"/>
          </ac:spMkLst>
        </pc:spChg>
        <pc:picChg chg="add mod">
          <ac:chgData name="Thomas Horn" userId="2c80f5d0-bc0c-4662-a261-1bd738e22276" providerId="ADAL" clId="{495B70D2-DCA8-4930-B74E-357F813A7265}" dt="2019-10-21T13:01:31.704" v="2574" actId="1076"/>
          <ac:picMkLst>
            <pc:docMk/>
            <pc:sldMk cId="1719705272" sldId="413"/>
            <ac:picMk id="3" creationId="{A2E24DB9-3652-4657-89D2-27885477AED1}"/>
          </ac:picMkLst>
        </pc:picChg>
        <pc:picChg chg="del">
          <ac:chgData name="Thomas Horn" userId="2c80f5d0-bc0c-4662-a261-1bd738e22276" providerId="ADAL" clId="{495B70D2-DCA8-4930-B74E-357F813A7265}" dt="2019-10-21T13:00:57.872" v="2570" actId="478"/>
          <ac:picMkLst>
            <pc:docMk/>
            <pc:sldMk cId="1719705272" sldId="413"/>
            <ac:picMk id="6" creationId="{E36FC59D-F5C8-4207-B443-C1D32233A407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3:06:27.694" v="2718" actId="14100"/>
        <pc:sldMkLst>
          <pc:docMk/>
          <pc:sldMk cId="3121285339" sldId="414"/>
        </pc:sldMkLst>
        <pc:spChg chg="mod">
          <ac:chgData name="Thomas Horn" userId="2c80f5d0-bc0c-4662-a261-1bd738e22276" providerId="ADAL" clId="{495B70D2-DCA8-4930-B74E-357F813A7265}" dt="2019-10-21T13:06:27.694" v="2718" actId="14100"/>
          <ac:spMkLst>
            <pc:docMk/>
            <pc:sldMk cId="3121285339" sldId="414"/>
            <ac:spMk id="2" creationId="{F053F077-BDD0-40FD-AADF-742215230243}"/>
          </ac:spMkLst>
        </pc:spChg>
        <pc:spChg chg="del">
          <ac:chgData name="Thomas Horn" userId="2c80f5d0-bc0c-4662-a261-1bd738e22276" providerId="ADAL" clId="{495B70D2-DCA8-4930-B74E-357F813A7265}" dt="2019-10-21T13:04:29.386" v="2710" actId="478"/>
          <ac:spMkLst>
            <pc:docMk/>
            <pc:sldMk cId="3121285339" sldId="414"/>
            <ac:spMk id="3" creationId="{34E39DC9-BFE7-473B-A499-B6E258F48FE7}"/>
          </ac:spMkLst>
        </pc:spChg>
        <pc:picChg chg="add mod">
          <ac:chgData name="Thomas Horn" userId="2c80f5d0-bc0c-4662-a261-1bd738e22276" providerId="ADAL" clId="{495B70D2-DCA8-4930-B74E-357F813A7265}" dt="2019-10-21T13:05:39.249" v="2715" actId="14861"/>
          <ac:picMkLst>
            <pc:docMk/>
            <pc:sldMk cId="3121285339" sldId="414"/>
            <ac:picMk id="6" creationId="{F5A9DF6A-DC95-4887-889E-861B2E2521B1}"/>
          </ac:picMkLst>
        </pc:picChg>
        <pc:picChg chg="add mod">
          <ac:chgData name="Thomas Horn" userId="2c80f5d0-bc0c-4662-a261-1bd738e22276" providerId="ADAL" clId="{495B70D2-DCA8-4930-B74E-357F813A7265}" dt="2019-10-21T13:06:16.848" v="2717" actId="1076"/>
          <ac:picMkLst>
            <pc:docMk/>
            <pc:sldMk cId="3121285339" sldId="414"/>
            <ac:picMk id="7" creationId="{83B98CC7-2913-42AB-8396-732FD40385BB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3:11:24.521" v="2802" actId="13926"/>
        <pc:sldMkLst>
          <pc:docMk/>
          <pc:sldMk cId="4038739940" sldId="415"/>
        </pc:sldMkLst>
        <pc:spChg chg="mod">
          <ac:chgData name="Thomas Horn" userId="2c80f5d0-bc0c-4662-a261-1bd738e22276" providerId="ADAL" clId="{495B70D2-DCA8-4930-B74E-357F813A7265}" dt="2019-10-21T13:06:35.143" v="2720"/>
          <ac:spMkLst>
            <pc:docMk/>
            <pc:sldMk cId="4038739940" sldId="415"/>
            <ac:spMk id="2" creationId="{BD5934AC-C8BD-4C97-B59B-193FDDFC1B4E}"/>
          </ac:spMkLst>
        </pc:spChg>
        <pc:spChg chg="del">
          <ac:chgData name="Thomas Horn" userId="2c80f5d0-bc0c-4662-a261-1bd738e22276" providerId="ADAL" clId="{495B70D2-DCA8-4930-B74E-357F813A7265}" dt="2019-10-21T13:08:22.627" v="2721" actId="478"/>
          <ac:spMkLst>
            <pc:docMk/>
            <pc:sldMk cId="4038739940" sldId="415"/>
            <ac:spMk id="3" creationId="{3520134C-F873-4BD0-AF02-19B0D0B0F59E}"/>
          </ac:spMkLst>
        </pc:spChg>
        <pc:spChg chg="add mod">
          <ac:chgData name="Thomas Horn" userId="2c80f5d0-bc0c-4662-a261-1bd738e22276" providerId="ADAL" clId="{495B70D2-DCA8-4930-B74E-357F813A7265}" dt="2019-10-21T13:11:24.521" v="2802" actId="13926"/>
          <ac:spMkLst>
            <pc:docMk/>
            <pc:sldMk cId="4038739940" sldId="415"/>
            <ac:spMk id="9" creationId="{DDDCB3A2-E021-42DA-B2B4-22A7C14B3A2A}"/>
          </ac:spMkLst>
        </pc:spChg>
        <pc:picChg chg="add mod">
          <ac:chgData name="Thomas Horn" userId="2c80f5d0-bc0c-4662-a261-1bd738e22276" providerId="ADAL" clId="{495B70D2-DCA8-4930-B74E-357F813A7265}" dt="2019-10-21T13:08:31.858" v="2726" actId="1076"/>
          <ac:picMkLst>
            <pc:docMk/>
            <pc:sldMk cId="4038739940" sldId="415"/>
            <ac:picMk id="6" creationId="{AAE21D1D-097E-410C-9880-F1794DE24E53}"/>
          </ac:picMkLst>
        </pc:picChg>
        <pc:picChg chg="add mod">
          <ac:chgData name="Thomas Horn" userId="2c80f5d0-bc0c-4662-a261-1bd738e22276" providerId="ADAL" clId="{495B70D2-DCA8-4930-B74E-357F813A7265}" dt="2019-10-21T13:09:06.138" v="2731" actId="1076"/>
          <ac:picMkLst>
            <pc:docMk/>
            <pc:sldMk cId="4038739940" sldId="415"/>
            <ac:picMk id="7" creationId="{16CD0C59-93A7-4E5B-A892-945FA5BE44F7}"/>
          </ac:picMkLst>
        </pc:picChg>
        <pc:picChg chg="add mod">
          <ac:chgData name="Thomas Horn" userId="2c80f5d0-bc0c-4662-a261-1bd738e22276" providerId="ADAL" clId="{495B70D2-DCA8-4930-B74E-357F813A7265}" dt="2019-10-21T13:09:41.732" v="2779" actId="1036"/>
          <ac:picMkLst>
            <pc:docMk/>
            <pc:sldMk cId="4038739940" sldId="415"/>
            <ac:picMk id="8" creationId="{708B798B-8DD7-4A67-80B3-AFED3751B311}"/>
          </ac:picMkLst>
        </pc:picChg>
      </pc:sldChg>
      <pc:sldChg chg="addSp delSp modSp add">
        <pc:chgData name="Thomas Horn" userId="2c80f5d0-bc0c-4662-a261-1bd738e22276" providerId="ADAL" clId="{495B70D2-DCA8-4930-B74E-357F813A7265}" dt="2019-10-21T13:18:11.207" v="2849" actId="1076"/>
        <pc:sldMkLst>
          <pc:docMk/>
          <pc:sldMk cId="1096347846" sldId="416"/>
        </pc:sldMkLst>
        <pc:spChg chg="del">
          <ac:chgData name="Thomas Horn" userId="2c80f5d0-bc0c-4662-a261-1bd738e22276" providerId="ADAL" clId="{495B70D2-DCA8-4930-B74E-357F813A7265}" dt="2019-10-21T13:17:42.521" v="2812" actId="478"/>
          <ac:spMkLst>
            <pc:docMk/>
            <pc:sldMk cId="1096347846" sldId="416"/>
            <ac:spMk id="2" creationId="{3906A02B-08C2-499C-ACA9-7194119DC5DB}"/>
          </ac:spMkLst>
        </pc:spChg>
        <pc:spChg chg="del">
          <ac:chgData name="Thomas Horn" userId="2c80f5d0-bc0c-4662-a261-1bd738e22276" providerId="ADAL" clId="{495B70D2-DCA8-4930-B74E-357F813A7265}" dt="2019-10-21T13:17:40.410" v="2811" actId="478"/>
          <ac:spMkLst>
            <pc:docMk/>
            <pc:sldMk cId="1096347846" sldId="416"/>
            <ac:spMk id="3" creationId="{8246A654-8CB7-4BBD-A963-344246500F2A}"/>
          </ac:spMkLst>
        </pc:spChg>
        <pc:spChg chg="add mod">
          <ac:chgData name="Thomas Horn" userId="2c80f5d0-bc0c-4662-a261-1bd738e22276" providerId="ADAL" clId="{495B70D2-DCA8-4930-B74E-357F813A7265}" dt="2019-10-21T13:18:11.207" v="2849" actId="1076"/>
          <ac:spMkLst>
            <pc:docMk/>
            <pc:sldMk cId="1096347846" sldId="416"/>
            <ac:spMk id="6" creationId="{A27F904C-DBCE-43B3-B650-9A35A1899655}"/>
          </ac:spMkLst>
        </pc:spChg>
      </pc:sldChg>
      <pc:sldChg chg="addSp delSp modSp add del">
        <pc:chgData name="Thomas Horn" userId="2c80f5d0-bc0c-4662-a261-1bd738e22276" providerId="ADAL" clId="{495B70D2-DCA8-4930-B74E-357F813A7265}" dt="2019-10-21T13:25:10.679" v="3080" actId="2696"/>
        <pc:sldMkLst>
          <pc:docMk/>
          <pc:sldMk cId="2403776527" sldId="417"/>
        </pc:sldMkLst>
        <pc:spChg chg="mod">
          <ac:chgData name="Thomas Horn" userId="2c80f5d0-bc0c-4662-a261-1bd738e22276" providerId="ADAL" clId="{495B70D2-DCA8-4930-B74E-357F813A7265}" dt="2019-10-21T13:20:06.855" v="2869" actId="20577"/>
          <ac:spMkLst>
            <pc:docMk/>
            <pc:sldMk cId="2403776527" sldId="417"/>
            <ac:spMk id="2" creationId="{B3849241-6D8C-40FD-801A-4998F3EC65F3}"/>
          </ac:spMkLst>
        </pc:spChg>
        <pc:spChg chg="del">
          <ac:chgData name="Thomas Horn" userId="2c80f5d0-bc0c-4662-a261-1bd738e22276" providerId="ADAL" clId="{495B70D2-DCA8-4930-B74E-357F813A7265}" dt="2019-10-21T13:20:11.241" v="2870" actId="478"/>
          <ac:spMkLst>
            <pc:docMk/>
            <pc:sldMk cId="2403776527" sldId="417"/>
            <ac:spMk id="3" creationId="{D6C1CFE6-9699-4975-A278-6D7F5712DD20}"/>
          </ac:spMkLst>
        </pc:spChg>
        <pc:picChg chg="add del">
          <ac:chgData name="Thomas Horn" userId="2c80f5d0-bc0c-4662-a261-1bd738e22276" providerId="ADAL" clId="{495B70D2-DCA8-4930-B74E-357F813A7265}" dt="2019-10-21T13:20:58.552" v="2872" actId="478"/>
          <ac:picMkLst>
            <pc:docMk/>
            <pc:sldMk cId="2403776527" sldId="417"/>
            <ac:picMk id="6" creationId="{4ED8C36E-FB96-4F24-B819-3F6E906D85BD}"/>
          </ac:picMkLst>
        </pc:picChg>
      </pc:sldChg>
      <pc:sldChg chg="addSp modSp add modTransition modAnim">
        <pc:chgData name="Thomas Horn" userId="2c80f5d0-bc0c-4662-a261-1bd738e22276" providerId="ADAL" clId="{495B70D2-DCA8-4930-B74E-357F813A7265}" dt="2019-10-21T13:25:05.133" v="3079" actId="1036"/>
        <pc:sldMkLst>
          <pc:docMk/>
          <pc:sldMk cId="189175877" sldId="440"/>
        </pc:sldMkLst>
        <pc:spChg chg="mod">
          <ac:chgData name="Thomas Horn" userId="2c80f5d0-bc0c-4662-a261-1bd738e22276" providerId="ADAL" clId="{495B70D2-DCA8-4930-B74E-357F813A7265}" dt="2019-10-21T13:21:18.277" v="2892" actId="20577"/>
          <ac:spMkLst>
            <pc:docMk/>
            <pc:sldMk cId="189175877" sldId="440"/>
            <ac:spMk id="2" creationId="{483E812C-2268-4F99-8F4E-A5A10EB90A10}"/>
          </ac:spMkLst>
        </pc:spChg>
        <pc:spChg chg="mod">
          <ac:chgData name="Thomas Horn" userId="2c80f5d0-bc0c-4662-a261-1bd738e22276" providerId="ADAL" clId="{495B70D2-DCA8-4930-B74E-357F813A7265}" dt="2019-10-21T13:24:13.373" v="3013" actId="1035"/>
          <ac:spMkLst>
            <pc:docMk/>
            <pc:sldMk cId="189175877" sldId="440"/>
            <ac:spMk id="27" creationId="{8D2E9FFA-D576-4C71-994A-7DFBF603DDBA}"/>
          </ac:spMkLst>
        </pc:spChg>
        <pc:spChg chg="add mod">
          <ac:chgData name="Thomas Horn" userId="2c80f5d0-bc0c-4662-a261-1bd738e22276" providerId="ADAL" clId="{495B70D2-DCA8-4930-B74E-357F813A7265}" dt="2019-10-21T13:23:21.169" v="2974" actId="1036"/>
          <ac:spMkLst>
            <pc:docMk/>
            <pc:sldMk cId="189175877" sldId="440"/>
            <ac:spMk id="29" creationId="{9649760D-5B06-4219-9C59-7F58BCED99F3}"/>
          </ac:spMkLst>
        </pc:spChg>
        <pc:spChg chg="add mod">
          <ac:chgData name="Thomas Horn" userId="2c80f5d0-bc0c-4662-a261-1bd738e22276" providerId="ADAL" clId="{495B70D2-DCA8-4930-B74E-357F813A7265}" dt="2019-10-21T13:25:05.133" v="3079" actId="1036"/>
          <ac:spMkLst>
            <pc:docMk/>
            <pc:sldMk cId="189175877" sldId="440"/>
            <ac:spMk id="30" creationId="{69BD2701-3C0E-44BC-82E0-6C94965BE8F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A9ABC6-E685-4CCA-8F15-97F990333F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87DE9FB-EE28-48CA-9F09-97DF4DB9EAC0}">
      <dgm:prSet phldrT="[Text]"/>
      <dgm:spPr/>
      <dgm:t>
        <a:bodyPr/>
        <a:lstStyle/>
        <a:p>
          <a:r>
            <a:rPr lang="de-DE"/>
            <a:t>In vivo</a:t>
          </a:r>
        </a:p>
      </dgm:t>
    </dgm:pt>
    <dgm:pt modelId="{5C213852-340B-4712-A74E-BF926F553D0E}" type="parTrans" cxnId="{D9688725-9402-4DD0-9623-26A8B3E620A2}">
      <dgm:prSet/>
      <dgm:spPr/>
      <dgm:t>
        <a:bodyPr/>
        <a:lstStyle/>
        <a:p>
          <a:endParaRPr lang="de-DE"/>
        </a:p>
      </dgm:t>
    </dgm:pt>
    <dgm:pt modelId="{CFCA01C7-5A65-4AF3-B9E3-745DA91E9D83}" type="sibTrans" cxnId="{D9688725-9402-4DD0-9623-26A8B3E620A2}">
      <dgm:prSet/>
      <dgm:spPr/>
      <dgm:t>
        <a:bodyPr/>
        <a:lstStyle/>
        <a:p>
          <a:endParaRPr lang="de-DE"/>
        </a:p>
      </dgm:t>
    </dgm:pt>
    <dgm:pt modelId="{5552769A-D242-45D5-8692-93E514BEC81A}">
      <dgm:prSet phldrT="[Text]"/>
      <dgm:spPr/>
      <dgm:t>
        <a:bodyPr/>
        <a:lstStyle/>
        <a:p>
          <a:r>
            <a:rPr lang="de-DE"/>
            <a:t>In vitro</a:t>
          </a:r>
        </a:p>
      </dgm:t>
    </dgm:pt>
    <dgm:pt modelId="{E9BF9BA8-D30B-42E5-B207-CDF74B1FBB37}" type="parTrans" cxnId="{CB8BCAF6-279F-409D-9FF8-DCEB1BE875BF}">
      <dgm:prSet/>
      <dgm:spPr/>
      <dgm:t>
        <a:bodyPr/>
        <a:lstStyle/>
        <a:p>
          <a:endParaRPr lang="de-DE"/>
        </a:p>
      </dgm:t>
    </dgm:pt>
    <dgm:pt modelId="{A78EFEE2-6D97-470B-8B6F-FD092025C758}" type="sibTrans" cxnId="{CB8BCAF6-279F-409D-9FF8-DCEB1BE875BF}">
      <dgm:prSet/>
      <dgm:spPr/>
      <dgm:t>
        <a:bodyPr/>
        <a:lstStyle/>
        <a:p>
          <a:endParaRPr lang="de-DE"/>
        </a:p>
      </dgm:t>
    </dgm:pt>
    <dgm:pt modelId="{49AA3294-94AE-4DFB-9409-D11C005BB7FB}">
      <dgm:prSet phldrT="[Text]"/>
      <dgm:spPr/>
      <dgm:t>
        <a:bodyPr/>
        <a:lstStyle/>
        <a:p>
          <a:r>
            <a:rPr lang="de-DE" err="1"/>
            <a:t>Molecular</a:t>
          </a:r>
          <a:endParaRPr lang="de-DE"/>
        </a:p>
      </dgm:t>
    </dgm:pt>
    <dgm:pt modelId="{20CF56F5-97EE-44AE-AF9F-0203CA9C5093}" type="parTrans" cxnId="{7C51DBDE-7E4E-4F05-83C9-D8E415291EBF}">
      <dgm:prSet/>
      <dgm:spPr/>
      <dgm:t>
        <a:bodyPr/>
        <a:lstStyle/>
        <a:p>
          <a:endParaRPr lang="de-DE"/>
        </a:p>
      </dgm:t>
    </dgm:pt>
    <dgm:pt modelId="{28714FFD-05EC-40C2-9056-59CC4E7F2AAD}" type="sibTrans" cxnId="{7C51DBDE-7E4E-4F05-83C9-D8E415291EBF}">
      <dgm:prSet/>
      <dgm:spPr/>
      <dgm:t>
        <a:bodyPr/>
        <a:lstStyle/>
        <a:p>
          <a:endParaRPr lang="de-DE"/>
        </a:p>
      </dgm:t>
    </dgm:pt>
    <dgm:pt modelId="{63B896F8-4B32-4C89-87FC-8533372F5EC8}">
      <dgm:prSet phldrT="[Text]"/>
      <dgm:spPr/>
      <dgm:t>
        <a:bodyPr/>
        <a:lstStyle/>
        <a:p>
          <a:r>
            <a:rPr lang="de-DE"/>
            <a:t>Multiplex</a:t>
          </a:r>
        </a:p>
      </dgm:t>
    </dgm:pt>
    <dgm:pt modelId="{27D4E9C3-1BF3-410E-972C-6EE485E1D851}" type="parTrans" cxnId="{97F5CBCA-1EF9-4A6B-AA05-750CC660F908}">
      <dgm:prSet/>
      <dgm:spPr/>
      <dgm:t>
        <a:bodyPr/>
        <a:lstStyle/>
        <a:p>
          <a:endParaRPr lang="de-DE"/>
        </a:p>
      </dgm:t>
    </dgm:pt>
    <dgm:pt modelId="{1D1CADC4-EE64-47F5-848E-21DDA5E81204}" type="sibTrans" cxnId="{97F5CBCA-1EF9-4A6B-AA05-750CC660F908}">
      <dgm:prSet/>
      <dgm:spPr/>
      <dgm:t>
        <a:bodyPr/>
        <a:lstStyle/>
        <a:p>
          <a:endParaRPr lang="de-DE"/>
        </a:p>
      </dgm:t>
    </dgm:pt>
    <dgm:pt modelId="{93D1AFA7-DC72-4340-8830-3BB588EB10CF}">
      <dgm:prSet phldrT="[Text]"/>
      <dgm:spPr/>
      <dgm:t>
        <a:bodyPr/>
        <a:lstStyle/>
        <a:p>
          <a:r>
            <a:rPr lang="de-DE" dirty="0" smtClean="0"/>
            <a:t>ALEX2</a:t>
          </a:r>
          <a:endParaRPr lang="de-DE" dirty="0"/>
        </a:p>
      </dgm:t>
    </dgm:pt>
    <dgm:pt modelId="{626CD4B8-FE61-45FF-A8F9-845DD2902DCC}" type="parTrans" cxnId="{DD00726E-49C0-4BAC-8DD2-EC5CA12F155B}">
      <dgm:prSet/>
      <dgm:spPr/>
      <dgm:t>
        <a:bodyPr/>
        <a:lstStyle/>
        <a:p>
          <a:endParaRPr lang="de-DE"/>
        </a:p>
      </dgm:t>
    </dgm:pt>
    <dgm:pt modelId="{1657633B-F838-4FCD-BFA5-A810DC3DC698}" type="sibTrans" cxnId="{DD00726E-49C0-4BAC-8DD2-EC5CA12F155B}">
      <dgm:prSet/>
      <dgm:spPr/>
      <dgm:t>
        <a:bodyPr/>
        <a:lstStyle/>
        <a:p>
          <a:endParaRPr lang="de-DE"/>
        </a:p>
      </dgm:t>
    </dgm:pt>
    <dgm:pt modelId="{29C766BA-5D73-40B4-A3FD-9E7D695E4403}" type="pres">
      <dgm:prSet presAssocID="{2AA9ABC6-E685-4CCA-8F15-97F990333FBB}" presName="Name0" presStyleCnt="0">
        <dgm:presLayoutVars>
          <dgm:dir/>
          <dgm:animLvl val="lvl"/>
          <dgm:resizeHandles val="exact"/>
        </dgm:presLayoutVars>
      </dgm:prSet>
      <dgm:spPr/>
    </dgm:pt>
    <dgm:pt modelId="{9DCAAB7E-9913-4ABC-B732-02F2A091BF1D}" type="pres">
      <dgm:prSet presAssocID="{F87DE9FB-EE28-48CA-9F09-97DF4DB9EAC0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EFEAC-0315-430B-B40B-3E1D053EBF22}" type="pres">
      <dgm:prSet presAssocID="{CFCA01C7-5A65-4AF3-B9E3-745DA91E9D83}" presName="parTxOnlySpace" presStyleCnt="0"/>
      <dgm:spPr/>
    </dgm:pt>
    <dgm:pt modelId="{B4A94331-F209-4F61-A522-DEF026068FFA}" type="pres">
      <dgm:prSet presAssocID="{5552769A-D242-45D5-8692-93E514BEC81A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6D2AE-FA7B-4A99-BE9E-546BC86BA81E}" type="pres">
      <dgm:prSet presAssocID="{A78EFEE2-6D97-470B-8B6F-FD092025C758}" presName="parTxOnlySpace" presStyleCnt="0"/>
      <dgm:spPr/>
    </dgm:pt>
    <dgm:pt modelId="{287A4CF2-044F-43C5-BF7B-0C8289C9D944}" type="pres">
      <dgm:prSet presAssocID="{49AA3294-94AE-4DFB-9409-D11C005BB7FB}" presName="parTxOnly" presStyleLbl="node1" presStyleIdx="2" presStyleCnt="5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C425A-BB73-414C-859C-EB20ADC7CCDB}" type="pres">
      <dgm:prSet presAssocID="{28714FFD-05EC-40C2-9056-59CC4E7F2AAD}" presName="parTxOnlySpace" presStyleCnt="0"/>
      <dgm:spPr/>
    </dgm:pt>
    <dgm:pt modelId="{8A543DA1-6ACD-4F86-9078-ECFA581CC91A}" type="pres">
      <dgm:prSet presAssocID="{63B896F8-4B32-4C89-87FC-8533372F5EC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4E0C7-0C80-43DB-9040-D6AA38032FFD}" type="pres">
      <dgm:prSet presAssocID="{1D1CADC4-EE64-47F5-848E-21DDA5E81204}" presName="parTxOnlySpace" presStyleCnt="0"/>
      <dgm:spPr/>
    </dgm:pt>
    <dgm:pt modelId="{C3468A84-E616-46BA-99DD-0CD1F545A546}" type="pres">
      <dgm:prSet presAssocID="{93D1AFA7-DC72-4340-8830-3BB588EB10C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00726E-49C0-4BAC-8DD2-EC5CA12F155B}" srcId="{2AA9ABC6-E685-4CCA-8F15-97F990333FBB}" destId="{93D1AFA7-DC72-4340-8830-3BB588EB10CF}" srcOrd="4" destOrd="0" parTransId="{626CD4B8-FE61-45FF-A8F9-845DD2902DCC}" sibTransId="{1657633B-F838-4FCD-BFA5-A810DC3DC698}"/>
    <dgm:cxn modelId="{AA98E71C-73E1-42A0-8901-E82C39429751}" type="presOf" srcId="{5552769A-D242-45D5-8692-93E514BEC81A}" destId="{B4A94331-F209-4F61-A522-DEF026068FFA}" srcOrd="0" destOrd="0" presId="urn:microsoft.com/office/officeart/2005/8/layout/chevron1"/>
    <dgm:cxn modelId="{7C51DBDE-7E4E-4F05-83C9-D8E415291EBF}" srcId="{2AA9ABC6-E685-4CCA-8F15-97F990333FBB}" destId="{49AA3294-94AE-4DFB-9409-D11C005BB7FB}" srcOrd="2" destOrd="0" parTransId="{20CF56F5-97EE-44AE-AF9F-0203CA9C5093}" sibTransId="{28714FFD-05EC-40C2-9056-59CC4E7F2AAD}"/>
    <dgm:cxn modelId="{AA28CE7F-1CB3-4E3B-9634-704655D9B9D7}" type="presOf" srcId="{63B896F8-4B32-4C89-87FC-8533372F5EC8}" destId="{8A543DA1-6ACD-4F86-9078-ECFA581CC91A}" srcOrd="0" destOrd="0" presId="urn:microsoft.com/office/officeart/2005/8/layout/chevron1"/>
    <dgm:cxn modelId="{CB8BCAF6-279F-409D-9FF8-DCEB1BE875BF}" srcId="{2AA9ABC6-E685-4CCA-8F15-97F990333FBB}" destId="{5552769A-D242-45D5-8692-93E514BEC81A}" srcOrd="1" destOrd="0" parTransId="{E9BF9BA8-D30B-42E5-B207-CDF74B1FBB37}" sibTransId="{A78EFEE2-6D97-470B-8B6F-FD092025C758}"/>
    <dgm:cxn modelId="{3B450666-F395-4411-BD4F-171F979C21A4}" type="presOf" srcId="{49AA3294-94AE-4DFB-9409-D11C005BB7FB}" destId="{287A4CF2-044F-43C5-BF7B-0C8289C9D944}" srcOrd="0" destOrd="0" presId="urn:microsoft.com/office/officeart/2005/8/layout/chevron1"/>
    <dgm:cxn modelId="{87AA017E-A92C-444A-A7DB-7C053DB5EE52}" type="presOf" srcId="{2AA9ABC6-E685-4CCA-8F15-97F990333FBB}" destId="{29C766BA-5D73-40B4-A3FD-9E7D695E4403}" srcOrd="0" destOrd="0" presId="urn:microsoft.com/office/officeart/2005/8/layout/chevron1"/>
    <dgm:cxn modelId="{158D44A3-9775-4AE4-95F2-D83EAFE59B02}" type="presOf" srcId="{93D1AFA7-DC72-4340-8830-3BB588EB10CF}" destId="{C3468A84-E616-46BA-99DD-0CD1F545A546}" srcOrd="0" destOrd="0" presId="urn:microsoft.com/office/officeart/2005/8/layout/chevron1"/>
    <dgm:cxn modelId="{D9688725-9402-4DD0-9623-26A8B3E620A2}" srcId="{2AA9ABC6-E685-4CCA-8F15-97F990333FBB}" destId="{F87DE9FB-EE28-48CA-9F09-97DF4DB9EAC0}" srcOrd="0" destOrd="0" parTransId="{5C213852-340B-4712-A74E-BF926F553D0E}" sibTransId="{CFCA01C7-5A65-4AF3-B9E3-745DA91E9D83}"/>
    <dgm:cxn modelId="{97F5CBCA-1EF9-4A6B-AA05-750CC660F908}" srcId="{2AA9ABC6-E685-4CCA-8F15-97F990333FBB}" destId="{63B896F8-4B32-4C89-87FC-8533372F5EC8}" srcOrd="3" destOrd="0" parTransId="{27D4E9C3-1BF3-410E-972C-6EE485E1D851}" sibTransId="{1D1CADC4-EE64-47F5-848E-21DDA5E81204}"/>
    <dgm:cxn modelId="{C628165B-A55C-4E8B-86E0-66B75F2CECCC}" type="presOf" srcId="{F87DE9FB-EE28-48CA-9F09-97DF4DB9EAC0}" destId="{9DCAAB7E-9913-4ABC-B732-02F2A091BF1D}" srcOrd="0" destOrd="0" presId="urn:microsoft.com/office/officeart/2005/8/layout/chevron1"/>
    <dgm:cxn modelId="{4AA39B0A-8DFD-40F4-872E-D1AB21C9C98A}" type="presParOf" srcId="{29C766BA-5D73-40B4-A3FD-9E7D695E4403}" destId="{9DCAAB7E-9913-4ABC-B732-02F2A091BF1D}" srcOrd="0" destOrd="0" presId="urn:microsoft.com/office/officeart/2005/8/layout/chevron1"/>
    <dgm:cxn modelId="{6B361EE4-ED76-4F97-B22F-C05307578EC2}" type="presParOf" srcId="{29C766BA-5D73-40B4-A3FD-9E7D695E4403}" destId="{DBCEFEAC-0315-430B-B40B-3E1D053EBF22}" srcOrd="1" destOrd="0" presId="urn:microsoft.com/office/officeart/2005/8/layout/chevron1"/>
    <dgm:cxn modelId="{8383FA36-18FF-4017-A8F9-4FC49BB48F36}" type="presParOf" srcId="{29C766BA-5D73-40B4-A3FD-9E7D695E4403}" destId="{B4A94331-F209-4F61-A522-DEF026068FFA}" srcOrd="2" destOrd="0" presId="urn:microsoft.com/office/officeart/2005/8/layout/chevron1"/>
    <dgm:cxn modelId="{19D8300B-628C-4F70-A70D-5486273D2F86}" type="presParOf" srcId="{29C766BA-5D73-40B4-A3FD-9E7D695E4403}" destId="{AC16D2AE-FA7B-4A99-BE9E-546BC86BA81E}" srcOrd="3" destOrd="0" presId="urn:microsoft.com/office/officeart/2005/8/layout/chevron1"/>
    <dgm:cxn modelId="{B0230DA0-F520-4E4A-B2D9-E75FCB1F7997}" type="presParOf" srcId="{29C766BA-5D73-40B4-A3FD-9E7D695E4403}" destId="{287A4CF2-044F-43C5-BF7B-0C8289C9D944}" srcOrd="4" destOrd="0" presId="urn:microsoft.com/office/officeart/2005/8/layout/chevron1"/>
    <dgm:cxn modelId="{6D8E4F86-143C-4320-8CA9-223CD91DFF8A}" type="presParOf" srcId="{29C766BA-5D73-40B4-A3FD-9E7D695E4403}" destId="{045C425A-BB73-414C-859C-EB20ADC7CCDB}" srcOrd="5" destOrd="0" presId="urn:microsoft.com/office/officeart/2005/8/layout/chevron1"/>
    <dgm:cxn modelId="{75CF7F76-BFBB-4F54-8A4A-DA9F0FCBB3B1}" type="presParOf" srcId="{29C766BA-5D73-40B4-A3FD-9E7D695E4403}" destId="{8A543DA1-6ACD-4F86-9078-ECFA581CC91A}" srcOrd="6" destOrd="0" presId="urn:microsoft.com/office/officeart/2005/8/layout/chevron1"/>
    <dgm:cxn modelId="{3F0D2DD8-4141-4A3D-8071-D5042FCAD268}" type="presParOf" srcId="{29C766BA-5D73-40B4-A3FD-9E7D695E4403}" destId="{9AB4E0C7-0C80-43DB-9040-D6AA38032FFD}" srcOrd="7" destOrd="0" presId="urn:microsoft.com/office/officeart/2005/8/layout/chevron1"/>
    <dgm:cxn modelId="{CFA0F0BA-402F-4B46-B1B6-9A98DF27FD2D}" type="presParOf" srcId="{29C766BA-5D73-40B4-A3FD-9E7D695E4403}" destId="{C3468A84-E616-46BA-99DD-0CD1F545A54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CBE57-798C-4FCC-81A6-86F4F6C58D7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8D4928D-DE9D-4838-A3BD-69208902BB02}">
      <dgm:prSet phldrT="[Text]"/>
      <dgm:spPr/>
      <dgm:t>
        <a:bodyPr/>
        <a:lstStyle/>
        <a:p>
          <a:r>
            <a:rPr lang="ru-RU" b="1" dirty="0" smtClean="0"/>
            <a:t>Конец </a:t>
          </a:r>
          <a:r>
            <a:rPr lang="de-DE" b="1" dirty="0" smtClean="0"/>
            <a:t> </a:t>
          </a:r>
          <a:r>
            <a:rPr lang="de-DE" b="1" dirty="0"/>
            <a:t>2019 </a:t>
          </a:r>
        </a:p>
        <a:p>
          <a:r>
            <a:rPr lang="ru-RU" dirty="0" smtClean="0"/>
            <a:t>ПО: </a:t>
          </a:r>
          <a:r>
            <a:rPr lang="de-DE" dirty="0" err="1" smtClean="0"/>
            <a:t>Raptor</a:t>
          </a:r>
          <a:r>
            <a:rPr lang="de-DE" dirty="0" smtClean="0"/>
            <a:t> </a:t>
          </a:r>
          <a:r>
            <a:rPr lang="de-DE" dirty="0"/>
            <a:t>Cloud Server</a:t>
          </a:r>
        </a:p>
      </dgm:t>
    </dgm:pt>
    <dgm:pt modelId="{F746F1C3-0568-494B-BB11-EC75B2B98CD8}" type="parTrans" cxnId="{093CF9C1-BC5F-4501-8AF9-44A89B652B4E}">
      <dgm:prSet/>
      <dgm:spPr/>
      <dgm:t>
        <a:bodyPr/>
        <a:lstStyle/>
        <a:p>
          <a:endParaRPr lang="de-DE"/>
        </a:p>
      </dgm:t>
    </dgm:pt>
    <dgm:pt modelId="{6452D3A1-7A88-4BE2-9877-BB0E7D72B85A}" type="sibTrans" cxnId="{093CF9C1-BC5F-4501-8AF9-44A89B652B4E}">
      <dgm:prSet/>
      <dgm:spPr/>
      <dgm:t>
        <a:bodyPr/>
        <a:lstStyle/>
        <a:p>
          <a:endParaRPr lang="de-DE"/>
        </a:p>
      </dgm:t>
    </dgm:pt>
    <dgm:pt modelId="{92512539-1D6B-4ABC-BC75-F2E9414F93E4}">
      <dgm:prSet phldrT="[Text]"/>
      <dgm:spPr/>
      <dgm:t>
        <a:bodyPr/>
        <a:lstStyle/>
        <a:p>
          <a:r>
            <a:rPr lang="ru-RU" b="1" dirty="0" smtClean="0"/>
            <a:t>Конец</a:t>
          </a:r>
          <a:r>
            <a:rPr lang="de-DE" b="1" dirty="0" smtClean="0"/>
            <a:t> </a:t>
          </a:r>
          <a:r>
            <a:rPr lang="de-DE" b="1" dirty="0"/>
            <a:t>2019</a:t>
          </a:r>
        </a:p>
        <a:p>
          <a:r>
            <a:rPr lang="de-DE" dirty="0" smtClean="0"/>
            <a:t>ALEX2 </a:t>
          </a:r>
          <a:r>
            <a:rPr lang="de-DE" dirty="0"/>
            <a:t>Version 2 (CE)</a:t>
          </a:r>
        </a:p>
      </dgm:t>
    </dgm:pt>
    <dgm:pt modelId="{A77DBC6A-E9D5-4281-93E9-146EC125ED1F}" type="parTrans" cxnId="{F7C4CE68-706C-4AFF-9687-7E64E132CFE0}">
      <dgm:prSet/>
      <dgm:spPr/>
      <dgm:t>
        <a:bodyPr/>
        <a:lstStyle/>
        <a:p>
          <a:endParaRPr lang="de-DE"/>
        </a:p>
      </dgm:t>
    </dgm:pt>
    <dgm:pt modelId="{C75E348E-3D06-4ADE-BA39-759FF20ADCC1}" type="sibTrans" cxnId="{F7C4CE68-706C-4AFF-9687-7E64E132CFE0}">
      <dgm:prSet/>
      <dgm:spPr/>
      <dgm:t>
        <a:bodyPr/>
        <a:lstStyle/>
        <a:p>
          <a:endParaRPr lang="de-DE"/>
        </a:p>
      </dgm:t>
    </dgm:pt>
    <dgm:pt modelId="{4135632A-89B7-45C4-9039-7497B0597AFF}">
      <dgm:prSet phldrT="[Text]"/>
      <dgm:spPr/>
      <dgm:t>
        <a:bodyPr/>
        <a:lstStyle/>
        <a:p>
          <a:r>
            <a:rPr lang="ru-RU" b="1" dirty="0" smtClean="0"/>
            <a:t>  </a:t>
          </a:r>
          <a:r>
            <a:rPr lang="de-DE" b="1" dirty="0" smtClean="0"/>
            <a:t> 2020</a:t>
          </a:r>
          <a:r>
            <a:rPr lang="ru-RU" b="1" dirty="0" smtClean="0"/>
            <a:t>-2021 </a:t>
          </a:r>
          <a:r>
            <a:rPr lang="ru-RU" dirty="0" smtClean="0"/>
            <a:t>Автоматизация</a:t>
          </a:r>
          <a:endParaRPr lang="de-DE" dirty="0"/>
        </a:p>
      </dgm:t>
    </dgm:pt>
    <dgm:pt modelId="{3F7714E8-D558-4CF1-8196-8774FCA1464C}" type="parTrans" cxnId="{F0DCF7E5-99E8-4540-9A80-4D6FBC1DEBF5}">
      <dgm:prSet/>
      <dgm:spPr/>
      <dgm:t>
        <a:bodyPr/>
        <a:lstStyle/>
        <a:p>
          <a:endParaRPr lang="de-DE"/>
        </a:p>
      </dgm:t>
    </dgm:pt>
    <dgm:pt modelId="{B0B573B8-78C8-4297-BC67-776760D98BC3}" type="sibTrans" cxnId="{F0DCF7E5-99E8-4540-9A80-4D6FBC1DEBF5}">
      <dgm:prSet/>
      <dgm:spPr/>
      <dgm:t>
        <a:bodyPr/>
        <a:lstStyle/>
        <a:p>
          <a:endParaRPr lang="de-DE"/>
        </a:p>
      </dgm:t>
    </dgm:pt>
    <dgm:pt modelId="{7E5CA886-2F4B-4F0A-9FD5-1B1F0B1313D8}" type="pres">
      <dgm:prSet presAssocID="{1A3CBE57-798C-4FCC-81A6-86F4F6C58D72}" presName="CompostProcess" presStyleCnt="0">
        <dgm:presLayoutVars>
          <dgm:dir/>
          <dgm:resizeHandles val="exact"/>
        </dgm:presLayoutVars>
      </dgm:prSet>
      <dgm:spPr/>
    </dgm:pt>
    <dgm:pt modelId="{25CDD629-61DB-4C6B-913D-CBC257544019}" type="pres">
      <dgm:prSet presAssocID="{1A3CBE57-798C-4FCC-81A6-86F4F6C58D72}" presName="arrow" presStyleLbl="bgShp" presStyleIdx="0" presStyleCnt="1" custLinFactNeighborX="-5404" custLinFactNeighborY="-67681"/>
      <dgm:spPr/>
    </dgm:pt>
    <dgm:pt modelId="{5BBCF52A-C34F-4BFA-BB64-CF18C72C72D9}" type="pres">
      <dgm:prSet presAssocID="{1A3CBE57-798C-4FCC-81A6-86F4F6C58D72}" presName="linearProcess" presStyleCnt="0"/>
      <dgm:spPr/>
    </dgm:pt>
    <dgm:pt modelId="{2E5DB4A3-AF84-424B-85C6-CF80F3A3CE31}" type="pres">
      <dgm:prSet presAssocID="{48D4928D-DE9D-4838-A3BD-69208902BB0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AD5EE-FCB5-436E-9047-8D925F747CF2}" type="pres">
      <dgm:prSet presAssocID="{6452D3A1-7A88-4BE2-9877-BB0E7D72B85A}" presName="sibTrans" presStyleCnt="0"/>
      <dgm:spPr/>
    </dgm:pt>
    <dgm:pt modelId="{F973A710-7ED6-4F21-9253-1326EF062176}" type="pres">
      <dgm:prSet presAssocID="{92512539-1D6B-4ABC-BC75-F2E9414F93E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2A530A-CD07-40E0-A999-2CCD7CB481D6}" type="pres">
      <dgm:prSet presAssocID="{C75E348E-3D06-4ADE-BA39-759FF20ADCC1}" presName="sibTrans" presStyleCnt="0"/>
      <dgm:spPr/>
    </dgm:pt>
    <dgm:pt modelId="{A8478708-8F46-4989-9813-AA61B5FCACC8}" type="pres">
      <dgm:prSet presAssocID="{4135632A-89B7-45C4-9039-7497B0597AFF}" presName="textNode" presStyleLbl="node1" presStyleIdx="2" presStyleCnt="3" custLinFactNeighborX="-22856" custLinFactNeighborY="-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A687F2-0D09-4500-BFF6-373EF04AB041}" type="presOf" srcId="{1A3CBE57-798C-4FCC-81A6-86F4F6C58D72}" destId="{7E5CA886-2F4B-4F0A-9FD5-1B1F0B1313D8}" srcOrd="0" destOrd="0" presId="urn:microsoft.com/office/officeart/2005/8/layout/hProcess9"/>
    <dgm:cxn modelId="{675B8E44-1A96-4E3C-AF02-60A17333D947}" type="presOf" srcId="{48D4928D-DE9D-4838-A3BD-69208902BB02}" destId="{2E5DB4A3-AF84-424B-85C6-CF80F3A3CE31}" srcOrd="0" destOrd="0" presId="urn:microsoft.com/office/officeart/2005/8/layout/hProcess9"/>
    <dgm:cxn modelId="{F7C4CE68-706C-4AFF-9687-7E64E132CFE0}" srcId="{1A3CBE57-798C-4FCC-81A6-86F4F6C58D72}" destId="{92512539-1D6B-4ABC-BC75-F2E9414F93E4}" srcOrd="1" destOrd="0" parTransId="{A77DBC6A-E9D5-4281-93E9-146EC125ED1F}" sibTransId="{C75E348E-3D06-4ADE-BA39-759FF20ADCC1}"/>
    <dgm:cxn modelId="{F0DCF7E5-99E8-4540-9A80-4D6FBC1DEBF5}" srcId="{1A3CBE57-798C-4FCC-81A6-86F4F6C58D72}" destId="{4135632A-89B7-45C4-9039-7497B0597AFF}" srcOrd="2" destOrd="0" parTransId="{3F7714E8-D558-4CF1-8196-8774FCA1464C}" sibTransId="{B0B573B8-78C8-4297-BC67-776760D98BC3}"/>
    <dgm:cxn modelId="{093CF9C1-BC5F-4501-8AF9-44A89B652B4E}" srcId="{1A3CBE57-798C-4FCC-81A6-86F4F6C58D72}" destId="{48D4928D-DE9D-4838-A3BD-69208902BB02}" srcOrd="0" destOrd="0" parTransId="{F746F1C3-0568-494B-BB11-EC75B2B98CD8}" sibTransId="{6452D3A1-7A88-4BE2-9877-BB0E7D72B85A}"/>
    <dgm:cxn modelId="{138F9E67-665D-4008-8223-943576C3D339}" type="presOf" srcId="{4135632A-89B7-45C4-9039-7497B0597AFF}" destId="{A8478708-8F46-4989-9813-AA61B5FCACC8}" srcOrd="0" destOrd="0" presId="urn:microsoft.com/office/officeart/2005/8/layout/hProcess9"/>
    <dgm:cxn modelId="{FB520A32-1A0C-4F03-BBE5-1B139E33AAAE}" type="presOf" srcId="{92512539-1D6B-4ABC-BC75-F2E9414F93E4}" destId="{F973A710-7ED6-4F21-9253-1326EF062176}" srcOrd="0" destOrd="0" presId="urn:microsoft.com/office/officeart/2005/8/layout/hProcess9"/>
    <dgm:cxn modelId="{A00D2BF5-56FA-4D21-9F02-CFD7586AADFE}" type="presParOf" srcId="{7E5CA886-2F4B-4F0A-9FD5-1B1F0B1313D8}" destId="{25CDD629-61DB-4C6B-913D-CBC257544019}" srcOrd="0" destOrd="0" presId="urn:microsoft.com/office/officeart/2005/8/layout/hProcess9"/>
    <dgm:cxn modelId="{F2FE0CB8-29E7-4BBC-B6A5-8DF453C4A25F}" type="presParOf" srcId="{7E5CA886-2F4B-4F0A-9FD5-1B1F0B1313D8}" destId="{5BBCF52A-C34F-4BFA-BB64-CF18C72C72D9}" srcOrd="1" destOrd="0" presId="urn:microsoft.com/office/officeart/2005/8/layout/hProcess9"/>
    <dgm:cxn modelId="{265C0E5E-9460-465D-94C4-B108DC53DABD}" type="presParOf" srcId="{5BBCF52A-C34F-4BFA-BB64-CF18C72C72D9}" destId="{2E5DB4A3-AF84-424B-85C6-CF80F3A3CE31}" srcOrd="0" destOrd="0" presId="urn:microsoft.com/office/officeart/2005/8/layout/hProcess9"/>
    <dgm:cxn modelId="{DDBE2725-2EE2-4BE7-B114-BAB6FE91B174}" type="presParOf" srcId="{5BBCF52A-C34F-4BFA-BB64-CF18C72C72D9}" destId="{DE3AD5EE-FCB5-436E-9047-8D925F747CF2}" srcOrd="1" destOrd="0" presId="urn:microsoft.com/office/officeart/2005/8/layout/hProcess9"/>
    <dgm:cxn modelId="{5681BAD3-5030-4D9A-AEF5-0BD8EFDB8A6C}" type="presParOf" srcId="{5BBCF52A-C34F-4BFA-BB64-CF18C72C72D9}" destId="{F973A710-7ED6-4F21-9253-1326EF062176}" srcOrd="2" destOrd="0" presId="urn:microsoft.com/office/officeart/2005/8/layout/hProcess9"/>
    <dgm:cxn modelId="{AF931255-A03F-46EA-9EE3-88C2CAFF7822}" type="presParOf" srcId="{5BBCF52A-C34F-4BFA-BB64-CF18C72C72D9}" destId="{1E2A530A-CD07-40E0-A999-2CCD7CB481D6}" srcOrd="3" destOrd="0" presId="urn:microsoft.com/office/officeart/2005/8/layout/hProcess9"/>
    <dgm:cxn modelId="{F84B0564-E5E1-4999-97D2-479ABFAA4B77}" type="presParOf" srcId="{5BBCF52A-C34F-4BFA-BB64-CF18C72C72D9}" destId="{A8478708-8F46-4989-9813-AA61B5FCACC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AAB7E-9913-4ABC-B732-02F2A091BF1D}">
      <dsp:nvSpPr>
        <dsp:cNvPr id="0" name=""/>
        <dsp:cNvSpPr/>
      </dsp:nvSpPr>
      <dsp:spPr>
        <a:xfrm>
          <a:off x="2627" y="112192"/>
          <a:ext cx="2338868" cy="935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/>
            <a:t>In vivo</a:t>
          </a:r>
        </a:p>
      </dsp:txBody>
      <dsp:txXfrm>
        <a:off x="470401" y="112192"/>
        <a:ext cx="1403321" cy="935547"/>
      </dsp:txXfrm>
    </dsp:sp>
    <dsp:sp modelId="{B4A94331-F209-4F61-A522-DEF026068FFA}">
      <dsp:nvSpPr>
        <dsp:cNvPr id="0" name=""/>
        <dsp:cNvSpPr/>
      </dsp:nvSpPr>
      <dsp:spPr>
        <a:xfrm>
          <a:off x="2107609" y="112192"/>
          <a:ext cx="2338868" cy="935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/>
            <a:t>In vitro</a:t>
          </a:r>
        </a:p>
      </dsp:txBody>
      <dsp:txXfrm>
        <a:off x="2575383" y="112192"/>
        <a:ext cx="1403321" cy="935547"/>
      </dsp:txXfrm>
    </dsp:sp>
    <dsp:sp modelId="{287A4CF2-044F-43C5-BF7B-0C8289C9D944}">
      <dsp:nvSpPr>
        <dsp:cNvPr id="0" name=""/>
        <dsp:cNvSpPr/>
      </dsp:nvSpPr>
      <dsp:spPr>
        <a:xfrm>
          <a:off x="4212591" y="112192"/>
          <a:ext cx="2338868" cy="935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err="1"/>
            <a:t>Molecular</a:t>
          </a:r>
          <a:endParaRPr lang="de-DE" sz="2400" kern="1200"/>
        </a:p>
      </dsp:txBody>
      <dsp:txXfrm>
        <a:off x="4680365" y="112192"/>
        <a:ext cx="1403321" cy="935547"/>
      </dsp:txXfrm>
    </dsp:sp>
    <dsp:sp modelId="{8A543DA1-6ACD-4F86-9078-ECFA581CC91A}">
      <dsp:nvSpPr>
        <dsp:cNvPr id="0" name=""/>
        <dsp:cNvSpPr/>
      </dsp:nvSpPr>
      <dsp:spPr>
        <a:xfrm>
          <a:off x="6317572" y="112192"/>
          <a:ext cx="2338868" cy="935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/>
            <a:t>Multiplex</a:t>
          </a:r>
        </a:p>
      </dsp:txBody>
      <dsp:txXfrm>
        <a:off x="6785346" y="112192"/>
        <a:ext cx="1403321" cy="935547"/>
      </dsp:txXfrm>
    </dsp:sp>
    <dsp:sp modelId="{C3468A84-E616-46BA-99DD-0CD1F545A546}">
      <dsp:nvSpPr>
        <dsp:cNvPr id="0" name=""/>
        <dsp:cNvSpPr/>
      </dsp:nvSpPr>
      <dsp:spPr>
        <a:xfrm>
          <a:off x="8422554" y="112192"/>
          <a:ext cx="2338868" cy="935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ALEX2</a:t>
          </a:r>
          <a:endParaRPr lang="de-DE" sz="2400" kern="1200" dirty="0"/>
        </a:p>
      </dsp:txBody>
      <dsp:txXfrm>
        <a:off x="8890328" y="112192"/>
        <a:ext cx="1403321" cy="935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DD629-61DB-4C6B-913D-CBC257544019}">
      <dsp:nvSpPr>
        <dsp:cNvPr id="0" name=""/>
        <dsp:cNvSpPr/>
      </dsp:nvSpPr>
      <dsp:spPr>
        <a:xfrm>
          <a:off x="324276" y="0"/>
          <a:ext cx="9483082" cy="231237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DB4A3-AF84-424B-85C6-CF80F3A3CE31}">
      <dsp:nvSpPr>
        <dsp:cNvPr id="0" name=""/>
        <dsp:cNvSpPr/>
      </dsp:nvSpPr>
      <dsp:spPr>
        <a:xfrm>
          <a:off x="335568" y="693712"/>
          <a:ext cx="3346970" cy="924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Конец </a:t>
          </a:r>
          <a:r>
            <a:rPr lang="de-DE" sz="2000" b="1" kern="1200" dirty="0" smtClean="0"/>
            <a:t> </a:t>
          </a:r>
          <a:r>
            <a:rPr lang="de-DE" sz="2000" b="1" kern="1200" dirty="0"/>
            <a:t>2019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ПО: </a:t>
          </a:r>
          <a:r>
            <a:rPr lang="de-DE" sz="2000" kern="1200" dirty="0" err="1" smtClean="0"/>
            <a:t>Raptor</a:t>
          </a:r>
          <a:r>
            <a:rPr lang="de-DE" sz="2000" kern="1200" dirty="0" smtClean="0"/>
            <a:t> </a:t>
          </a:r>
          <a:r>
            <a:rPr lang="de-DE" sz="2000" kern="1200" dirty="0"/>
            <a:t>Cloud Server</a:t>
          </a:r>
        </a:p>
      </dsp:txBody>
      <dsp:txXfrm>
        <a:off x="380720" y="738864"/>
        <a:ext cx="3256666" cy="834646"/>
      </dsp:txXfrm>
    </dsp:sp>
    <dsp:sp modelId="{F973A710-7ED6-4F21-9253-1326EF062176}">
      <dsp:nvSpPr>
        <dsp:cNvPr id="0" name=""/>
        <dsp:cNvSpPr/>
      </dsp:nvSpPr>
      <dsp:spPr>
        <a:xfrm>
          <a:off x="3904798" y="693712"/>
          <a:ext cx="3346970" cy="924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Конец</a:t>
          </a:r>
          <a:r>
            <a:rPr lang="de-DE" sz="2000" b="1" kern="1200" dirty="0" smtClean="0"/>
            <a:t> </a:t>
          </a:r>
          <a:r>
            <a:rPr lang="de-DE" sz="2000" b="1" kern="1200" dirty="0"/>
            <a:t>2019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ALEX2 </a:t>
          </a:r>
          <a:r>
            <a:rPr lang="de-DE" sz="2000" kern="1200" dirty="0"/>
            <a:t>Version 2 (CE)</a:t>
          </a:r>
        </a:p>
      </dsp:txBody>
      <dsp:txXfrm>
        <a:off x="3949950" y="738864"/>
        <a:ext cx="3256666" cy="834646"/>
      </dsp:txXfrm>
    </dsp:sp>
    <dsp:sp modelId="{A8478708-8F46-4989-9813-AA61B5FCACC8}">
      <dsp:nvSpPr>
        <dsp:cNvPr id="0" name=""/>
        <dsp:cNvSpPr/>
      </dsp:nvSpPr>
      <dsp:spPr>
        <a:xfrm>
          <a:off x="7423229" y="685924"/>
          <a:ext cx="3346970" cy="924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 </a:t>
          </a:r>
          <a:r>
            <a:rPr lang="de-DE" sz="2000" b="1" kern="1200" dirty="0" smtClean="0"/>
            <a:t> 2020</a:t>
          </a:r>
          <a:r>
            <a:rPr lang="ru-RU" sz="2000" b="1" kern="1200" dirty="0" smtClean="0"/>
            <a:t>-2021 </a:t>
          </a:r>
          <a:r>
            <a:rPr lang="ru-RU" sz="2000" kern="1200" dirty="0" smtClean="0"/>
            <a:t>Автоматизация</a:t>
          </a:r>
          <a:endParaRPr lang="de-DE" sz="2000" kern="1200" dirty="0"/>
        </a:p>
      </dsp:txBody>
      <dsp:txXfrm>
        <a:off x="7468381" y="731076"/>
        <a:ext cx="3256666" cy="834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84E502A-3A86-4E17-A14A-BB4CED7235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6437"/>
          </a:xfrm>
          <a:prstGeom prst="rect">
            <a:avLst/>
          </a:prstGeom>
        </p:spPr>
        <p:txBody>
          <a:bodyPr vert="horz" lIns="94924" tIns="47462" rIns="94924" bIns="4746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74538C-224C-449D-912E-3B1AFD66FB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246" y="1"/>
            <a:ext cx="4434999" cy="356437"/>
          </a:xfrm>
          <a:prstGeom prst="rect">
            <a:avLst/>
          </a:prstGeom>
        </p:spPr>
        <p:txBody>
          <a:bodyPr vert="horz" lIns="94924" tIns="47462" rIns="94924" bIns="47462" rtlCol="0"/>
          <a:lstStyle>
            <a:lvl1pPr algn="r">
              <a:defRPr sz="1200"/>
            </a:lvl1pPr>
          </a:lstStyle>
          <a:p>
            <a:fld id="{01067047-1286-40E1-B57E-9EDB47CF0515}" type="datetimeFigureOut">
              <a:rPr lang="de-DE" smtClean="0"/>
              <a:t>19.11.2021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3F31F-018A-48EB-A9DC-9A32F10B8D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747627"/>
            <a:ext cx="4434999" cy="356436"/>
          </a:xfrm>
          <a:prstGeom prst="rect">
            <a:avLst/>
          </a:prstGeom>
        </p:spPr>
        <p:txBody>
          <a:bodyPr vert="horz" lIns="94924" tIns="47462" rIns="94924" bIns="4746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57A0BF-A508-40C5-A6A1-C45819B84E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246" y="6747627"/>
            <a:ext cx="4434999" cy="356436"/>
          </a:xfrm>
          <a:prstGeom prst="rect">
            <a:avLst/>
          </a:prstGeom>
        </p:spPr>
        <p:txBody>
          <a:bodyPr vert="horz" lIns="94924" tIns="47462" rIns="94924" bIns="47462" rtlCol="0" anchor="b"/>
          <a:lstStyle>
            <a:lvl1pPr algn="r">
              <a:defRPr sz="1200"/>
            </a:lvl1pPr>
          </a:lstStyle>
          <a:p>
            <a:fld id="{81C06FB6-596E-4B10-B5D2-9AFD471B51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678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6437"/>
          </a:xfrm>
          <a:prstGeom prst="rect">
            <a:avLst/>
          </a:prstGeom>
        </p:spPr>
        <p:txBody>
          <a:bodyPr vert="horz" lIns="94924" tIns="47462" rIns="94924" bIns="4746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6" y="1"/>
            <a:ext cx="4434999" cy="356437"/>
          </a:xfrm>
          <a:prstGeom prst="rect">
            <a:avLst/>
          </a:prstGeom>
        </p:spPr>
        <p:txBody>
          <a:bodyPr vert="horz" lIns="94924" tIns="47462" rIns="94924" bIns="47462" rtlCol="0"/>
          <a:lstStyle>
            <a:lvl1pPr algn="r">
              <a:defRPr sz="1200"/>
            </a:lvl1pPr>
          </a:lstStyle>
          <a:p>
            <a:fld id="{E14AF6AC-3B3E-4A9A-8686-6303F70F82C2}" type="datetimeFigureOut">
              <a:rPr lang="de-DE" smtClean="0"/>
              <a:t>19.11.2021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24" tIns="47462" rIns="94924" bIns="4746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 vert="horz" lIns="94924" tIns="47462" rIns="94924" bIns="47462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747627"/>
            <a:ext cx="4434999" cy="356436"/>
          </a:xfrm>
          <a:prstGeom prst="rect">
            <a:avLst/>
          </a:prstGeom>
        </p:spPr>
        <p:txBody>
          <a:bodyPr vert="horz" lIns="94924" tIns="47462" rIns="94924" bIns="4746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6" y="6747627"/>
            <a:ext cx="4434999" cy="356436"/>
          </a:xfrm>
          <a:prstGeom prst="rect">
            <a:avLst/>
          </a:prstGeom>
        </p:spPr>
        <p:txBody>
          <a:bodyPr vert="horz" lIns="94924" tIns="47462" rIns="94924" bIns="47462" rtlCol="0" anchor="b"/>
          <a:lstStyle>
            <a:lvl1pPr algn="r">
              <a:defRPr sz="1200"/>
            </a:lvl1pPr>
          </a:lstStyle>
          <a:p>
            <a:fld id="{1F0353FF-B1C5-469B-999B-4A1D018A97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933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53FF-B1C5-469B-999B-4A1D018A976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36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53FF-B1C5-469B-999B-4A1D018A976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3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53FF-B1C5-469B-999B-4A1D018A976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56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3d8528878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3d8528878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23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CF6EB-4705-4F27-A771-B2A185A9B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7886B43-C9AA-4973-A129-D593B544C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288612-1A13-4EF7-8ADE-03B0CBA6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D80B-D6F7-42A7-A942-EFCD6B66A1FB}" type="datetime1">
              <a:rPr lang="de-DE" smtClean="0"/>
              <a:t>19.11.2021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1C3C92-21CD-4AF9-9BE8-CCAEAFE0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5D6203-14E5-441A-A9A2-E152523E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19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489CD-378A-44A9-98AA-A6BCCEE41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F2A2A8A-F215-40BA-A824-D29BE1387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E94F22-174D-46C0-8062-9BB79169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5DD6-4399-4471-A62F-739FD63FA70A}" type="datetime1">
              <a:rPr lang="de-DE" smtClean="0"/>
              <a:t>19.11.2021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F9B838-A872-47F5-88B2-5CB351D8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4FEC67-3A44-4873-8F1E-CA2C5BDF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60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ABDE1B-22D6-4646-BC66-DB4354E7F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2FCFE0B-E3E1-4D61-8893-33EA16520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77803E-B50E-4C72-8EE7-B0C7041A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6778-089F-4D18-BEAD-688D1117D83C}" type="datetime1">
              <a:rPr lang="de-DE" smtClean="0"/>
              <a:t>19.11.2021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AF6F3A-F0FD-483A-84D7-6A19C3A9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838ED5-542A-4799-8B88-C02A4B0A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17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3851" y="1065214"/>
            <a:ext cx="11569700" cy="4833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buClr>
                <a:schemeClr val="accent5">
                  <a:lumMod val="75000"/>
                </a:schemeClr>
              </a:buClr>
              <a:defRPr/>
            </a:lvl3pPr>
          </a:lstStyle>
          <a:p>
            <a:pPr lvl="0"/>
            <a:r>
              <a:rPr lang="en-US"/>
              <a:t>First level: Arial 20pt</a:t>
            </a:r>
          </a:p>
          <a:p>
            <a:pPr lvl="1"/>
            <a:r>
              <a:rPr lang="en-US"/>
              <a:t>Second level: Arial 18pt</a:t>
            </a:r>
          </a:p>
          <a:p>
            <a:pPr lvl="2"/>
            <a:r>
              <a:rPr lang="en-US"/>
              <a:t>Third level: Arial 16pt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4510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3FA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 defTabSz="91440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 userDrawn="1">
            <p:ph type="title"/>
          </p:nvPr>
        </p:nvSpPr>
        <p:spPr>
          <a:xfrm>
            <a:off x="1103445" y="116632"/>
            <a:ext cx="10488347" cy="792088"/>
          </a:xfrm>
        </p:spPr>
        <p:txBody>
          <a:bodyPr>
            <a:normAutofit/>
          </a:bodyPr>
          <a:lstStyle>
            <a:lvl1pPr>
              <a:defRPr sz="3000">
                <a:latin typeface="Calibri" pitchFamily="34" charset="0"/>
              </a:defRPr>
            </a:lvl1pPr>
          </a:lstStyle>
          <a:p>
            <a:pPr algn="l"/>
            <a:r>
              <a:rPr lang="ru-RU" sz="3800" dirty="0" smtClean="0">
                <a:solidFill>
                  <a:srgbClr val="3FAB3C"/>
                </a:solidFill>
                <a:latin typeface="Myriad Pro Black" pitchFamily="34" charset="0"/>
              </a:rPr>
              <a:t>Заголовок</a:t>
            </a:r>
            <a:r>
              <a:rPr lang="ru-RU" sz="3800" dirty="0" smtClean="0">
                <a:solidFill>
                  <a:schemeClr val="bg1"/>
                </a:solidFill>
                <a:latin typeface="Myriad Pro Black" pitchFamily="34" charset="0"/>
              </a:rPr>
              <a:t> </a:t>
            </a:r>
            <a:r>
              <a:rPr lang="ru-RU" sz="3800" dirty="0" smtClean="0">
                <a:solidFill>
                  <a:srgbClr val="3FAB3C"/>
                </a:solidFill>
                <a:latin typeface="Myriad Pro Black" pitchFamily="34" charset="0"/>
              </a:rPr>
              <a:t>слайда</a:t>
            </a:r>
            <a:endParaRPr lang="ru-RU" sz="3800" dirty="0">
              <a:solidFill>
                <a:srgbClr val="3FAB3C"/>
              </a:solidFill>
              <a:latin typeface="Myriad Pro Black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1200152" y="981076"/>
            <a:ext cx="10367433" cy="5400675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6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6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6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60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7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60613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5B87B-6928-4921-AF39-7E3F3A7B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55924" cy="818775"/>
          </a:xfrm>
        </p:spPr>
        <p:txBody>
          <a:bodyPr>
            <a:normAutofit/>
          </a:bodyPr>
          <a:lstStyle>
            <a:lvl1pPr>
              <a:defRPr sz="3600" b="1">
                <a:latin typeface="Uni Sans Bold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1D8B73-E121-44C8-BD99-8F76E7847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287"/>
            <a:ext cx="10515600" cy="4813676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Uni Sans Regular" panose="00000500000000000000" pitchFamily="2" charset="0"/>
              </a:defRPr>
            </a:lvl1pPr>
            <a:lvl2pPr>
              <a:defRPr>
                <a:solidFill>
                  <a:schemeClr val="tx2"/>
                </a:solidFill>
                <a:latin typeface="Uni Sans Regular" panose="00000500000000000000" pitchFamily="2" charset="0"/>
              </a:defRPr>
            </a:lvl2pPr>
            <a:lvl3pPr>
              <a:defRPr>
                <a:solidFill>
                  <a:schemeClr val="tx2"/>
                </a:solidFill>
                <a:latin typeface="Uni Sans Regular" panose="00000500000000000000" pitchFamily="2" charset="0"/>
              </a:defRPr>
            </a:lvl3pPr>
            <a:lvl4pPr>
              <a:defRPr>
                <a:solidFill>
                  <a:schemeClr val="tx2"/>
                </a:solidFill>
                <a:latin typeface="Uni Sans Regular" panose="00000500000000000000" pitchFamily="2" charset="0"/>
              </a:defRPr>
            </a:lvl4pPr>
            <a:lvl5pPr>
              <a:defRPr>
                <a:solidFill>
                  <a:schemeClr val="tx2"/>
                </a:solidFill>
                <a:latin typeface="Uni Sans Regular" panose="00000500000000000000" pitchFamily="2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0741F2-D416-4EB2-8864-42EF95E2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F17A-EE1C-47D3-B329-ED6A1C4C78C3}" type="datetime1">
              <a:rPr lang="de-DE" smtClean="0"/>
              <a:t>19.11.2021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611A5B-86D1-4C00-8089-8FBBE823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www.macroarraydx.com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C91451-88A1-4B84-A998-594C5332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16E6D3-7567-4552-A0FF-62AD0BD3B96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6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972A0-4C62-4608-A97E-7E01CC15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FDD159-A425-4CFD-AD2B-F0C9B03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2BA1AF-4FBD-44B0-BCC1-03883F3F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6A512-5DA3-4CC8-8B65-5503AC4C529D}" type="datetime1">
              <a:rPr lang="de-DE" smtClean="0"/>
              <a:t>19.11.2021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6C2827-EFF7-4BF2-B8A1-C89E596F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6D5657-7CF6-4CB1-9105-256610E6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25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E470F-A67B-4F8A-B0F4-C41835B3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FFF831-9636-42B9-96CD-3C3162B1C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13A604-648B-4627-8893-11B2C198E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B8A8F9-F490-4F9A-9AFF-8407D858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4DAB-23F6-43DA-8F10-1E38AE8E57EF}" type="datetime1">
              <a:rPr lang="de-DE" smtClean="0"/>
              <a:t>19.11.2021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E4E305-894F-4683-A912-79AE8D38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A929EC-CF94-43A9-9FCB-268CA6D1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05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BF4BF-E305-46B6-ACD9-AD7A4D6B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2A06A2-7F88-4429-9A64-9477CC463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60175B-6F37-46B1-9E3D-2815F14C3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B871FC-9244-484B-9F95-C8118846D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5C1EA2-95AD-4388-8DB2-D0DDC9B62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C5679A0-35EE-496C-A352-31152F38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33BB-C42F-4933-8701-EC64645368AC}" type="datetime1">
              <a:rPr lang="de-DE" smtClean="0"/>
              <a:t>19.11.2021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3AA5DD3-C1EC-4068-B3A2-973BCC5C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ED2277-97C3-4B82-BEF5-F9CA11D2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50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61A8D-783E-46DB-BC56-73A1B13E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7F163C-7CAC-4950-BE09-76445F2C2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4314E-826F-44E9-9C26-14E16647EA88}" type="datetime1">
              <a:rPr lang="de-DE" smtClean="0"/>
              <a:t>19.11.2021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A460CA-0829-449A-9435-A12978E3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EE1B1F-76C1-4EB5-A3EC-00DCB23E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64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A83E4A-2A71-491E-882D-7A3B3A28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2AE4-C9DC-4E5B-AD06-D9552EAB4800}" type="datetime1">
              <a:rPr lang="de-DE" smtClean="0"/>
              <a:t>19.11.2021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84913D-0813-45B2-87B6-9B42440C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C7031-34C7-477C-853B-70542732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97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53F25-C0FF-477F-A3F3-B79E10C3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069754-A106-4A7C-8591-D850318E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19F6C2-5078-4DD3-B9EF-EBE899ECE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7737D4-3D22-4AE4-8B95-B2AE5ABF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AA9-8143-433E-BF5C-2BBE1DA5C10C}" type="datetime1">
              <a:rPr lang="de-DE" smtClean="0"/>
              <a:t>19.11.2021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CFE6B8-93E1-42AD-A970-63050C29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1D5418-4173-43FD-93AD-EEC77FD2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11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3E642-3B2D-4593-A7D6-90E0064D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716B52F-5DA7-4B1D-B453-D27A4ED2B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411147-308E-46B0-AAA9-AA8582246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DD8526-678D-4704-9492-07B9791F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B83B-B99D-4E80-9237-184C446B4340}" type="datetime1">
              <a:rPr lang="de-DE" smtClean="0"/>
              <a:t>19.11.2021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DDE9D3-E9CF-4DAB-8F47-9F154997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23D0BE-08FA-4330-AF65-F9CA5FBD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69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B3DC73D-2611-47CD-BABD-439EE866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41BCC0-F2D7-4513-8A74-E8230A631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0E0C80-603E-442B-ACA0-C2EE07172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826D2-17EF-43A9-9E1E-4B3CBE55A0D4}" type="datetime1">
              <a:rPr lang="de-DE" smtClean="0"/>
              <a:t>19.11.2021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8F60D8-6EB2-4621-A152-94961EE64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www.macroarraydx.com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B39313-6AB6-499C-AF2A-9AB84F4E4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6E6D3-7567-4552-A0FF-62AD0BD3B969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 descr="20170119_RZ_ALEX_Logo_CMYK_P">
            <a:extLst>
              <a:ext uri="{FF2B5EF4-FFF2-40B4-BE49-F238E27FC236}">
                <a16:creationId xmlns:a16="http://schemas.microsoft.com/office/drawing/2014/main" id="{23DEBD09-9FB1-4341-9CDD-CD028933D8F4}"/>
              </a:ext>
            </a:extLst>
          </p:cNvPr>
          <p:cNvPicPr/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4902" y="230188"/>
            <a:ext cx="1717963" cy="626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6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B5F98A7-A35D-4EAC-B011-7CC368AB5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400" y="0"/>
            <a:ext cx="4347685" cy="6858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93C82E8-1EDE-4772-ACEA-417749066FE2}"/>
              </a:ext>
            </a:extLst>
          </p:cNvPr>
          <p:cNvSpPr/>
          <p:nvPr/>
        </p:nvSpPr>
        <p:spPr>
          <a:xfrm>
            <a:off x="5181600" y="0"/>
            <a:ext cx="2717800" cy="6858000"/>
          </a:xfrm>
          <a:prstGeom prst="rect">
            <a:avLst/>
          </a:prstGeom>
          <a:solidFill>
            <a:srgbClr val="CD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9376806F-B17B-4F2D-8DF0-896E1321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65D7B9B5-7BC0-4DB2-B825-3EBF7DA8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EE005-15C4-4B9D-9192-DBBD5350A978}" type="slidenum">
              <a:rPr lang="de-DE" smtClean="0"/>
              <a:t>1</a:t>
            </a:fld>
            <a:endParaRPr lang="de-DE"/>
          </a:p>
        </p:txBody>
      </p:sp>
      <p:pic>
        <p:nvPicPr>
          <p:cNvPr id="8" name="Grafik 7" descr="Ein Bild, das ClipArt enthält.&#10;&#10;Mit sehr hoher Zuverlässigkeit generierte Beschreibung">
            <a:extLst>
              <a:ext uri="{FF2B5EF4-FFF2-40B4-BE49-F238E27FC236}">
                <a16:creationId xmlns:a16="http://schemas.microsoft.com/office/drawing/2014/main" id="{04D0CAF9-3D42-4D75-B585-02E1F06C99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70" y="249171"/>
            <a:ext cx="3843130" cy="1335488"/>
          </a:xfrm>
          <a:prstGeom prst="rect">
            <a:avLst/>
          </a:prstGeom>
          <a:effectLst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2CAADE-DAF8-4D31-8C1A-21AD495F31B4}"/>
              </a:ext>
            </a:extLst>
          </p:cNvPr>
          <p:cNvSpPr txBox="1"/>
          <p:nvPr/>
        </p:nvSpPr>
        <p:spPr>
          <a:xfrm>
            <a:off x="250890" y="2200789"/>
            <a:ext cx="49307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latin typeface="Uni Sans Regular" panose="00000500000000000000" pitchFamily="2" charset="0"/>
              </a:rPr>
              <a:t/>
            </a:r>
            <a:br>
              <a:rPr lang="de-AT" sz="2000" dirty="0">
                <a:latin typeface="Uni Sans Regular" panose="00000500000000000000" pitchFamily="2" charset="0"/>
              </a:rPr>
            </a:br>
            <a:r>
              <a:rPr lang="en-US" sz="2800" b="1" dirty="0" smtClean="0">
                <a:latin typeface="Uni Sans Regular" panose="00000500000000000000" pitchFamily="2" charset="0"/>
              </a:rPr>
              <a:t>ALEX2</a:t>
            </a:r>
            <a:r>
              <a:rPr lang="ru-RU" sz="2800" b="1" dirty="0" smtClean="0">
                <a:latin typeface="Uni Sans Regular" panose="00000500000000000000" pitchFamily="2" charset="0"/>
              </a:rPr>
              <a:t> </a:t>
            </a:r>
            <a:r>
              <a:rPr lang="ru-RU" sz="2800" b="1" dirty="0">
                <a:latin typeface="Uni Sans Regular" panose="00000500000000000000" pitchFamily="2" charset="0"/>
              </a:rPr>
              <a:t>– </a:t>
            </a:r>
            <a:endParaRPr lang="ru-RU" sz="2800" b="1" dirty="0" smtClean="0">
              <a:latin typeface="Uni Sans Regular" panose="00000500000000000000" pitchFamily="2" charset="0"/>
            </a:endParaRPr>
          </a:p>
          <a:p>
            <a:pPr algn="ctr"/>
            <a:r>
              <a:rPr lang="ru-RU" sz="2800" b="1" dirty="0" smtClean="0">
                <a:latin typeface="Uni Sans Regular" panose="00000500000000000000" pitchFamily="2" charset="0"/>
              </a:rPr>
              <a:t>новая тест-система</a:t>
            </a:r>
          </a:p>
          <a:p>
            <a:pPr algn="ctr"/>
            <a:r>
              <a:rPr lang="ru-RU" sz="2800" b="1" dirty="0" smtClean="0">
                <a:latin typeface="Uni Sans Regular" panose="00000500000000000000" pitchFamily="2" charset="0"/>
              </a:rPr>
              <a:t> </a:t>
            </a:r>
            <a:r>
              <a:rPr lang="ru-RU" sz="2800" b="1" dirty="0">
                <a:latin typeface="Uni Sans Regular" panose="00000500000000000000" pitchFamily="2" charset="0"/>
              </a:rPr>
              <a:t>для </a:t>
            </a:r>
            <a:endParaRPr lang="ru-RU" sz="2800" b="1" dirty="0" smtClean="0">
              <a:latin typeface="Uni Sans Regular" panose="00000500000000000000" pitchFamily="2" charset="0"/>
            </a:endParaRPr>
          </a:p>
          <a:p>
            <a:pPr algn="ctr"/>
            <a:r>
              <a:rPr lang="ru-RU" sz="2800" b="1" dirty="0" smtClean="0">
                <a:latin typeface="Uni Sans Regular" panose="00000500000000000000" pitchFamily="2" charset="0"/>
              </a:rPr>
              <a:t>молекулярной </a:t>
            </a:r>
          </a:p>
          <a:p>
            <a:pPr algn="ctr"/>
            <a:r>
              <a:rPr lang="ru-RU" sz="2800" b="1" dirty="0" err="1" smtClean="0">
                <a:latin typeface="Uni Sans Regular" panose="00000500000000000000" pitchFamily="2" charset="0"/>
              </a:rPr>
              <a:t>аллергодиагностики</a:t>
            </a:r>
            <a:r>
              <a:rPr lang="ru-RU" sz="2800" b="1" dirty="0" smtClean="0">
                <a:latin typeface="Uni Sans Regular" panose="00000500000000000000" pitchFamily="2" charset="0"/>
              </a:rPr>
              <a:t> </a:t>
            </a:r>
            <a:endParaRPr lang="de-AT" sz="2800" b="1" dirty="0">
              <a:latin typeface="Uni Sans Regular" panose="00000500000000000000" pitchFamily="2" charset="0"/>
            </a:endParaRPr>
          </a:p>
          <a:p>
            <a:pPr algn="ctr"/>
            <a:endParaRPr lang="de-AT" sz="2800" b="1" dirty="0">
              <a:latin typeface="Uni Sans Regular" panose="00000500000000000000" pitchFamily="2" charset="0"/>
            </a:endParaRPr>
          </a:p>
          <a:p>
            <a:pPr algn="ctr"/>
            <a:endParaRPr lang="ru-RU" sz="2000" i="1" dirty="0">
              <a:latin typeface="Uni Sans Regular" panose="00000500000000000000" pitchFamily="2" charset="0"/>
            </a:endParaRPr>
          </a:p>
          <a:p>
            <a:pPr algn="ctr"/>
            <a:r>
              <a:rPr lang="de-AT" sz="3200" dirty="0">
                <a:latin typeface="Uni Sans Regular" panose="00000500000000000000" pitchFamily="2" charset="0"/>
              </a:rPr>
              <a:t/>
            </a:r>
            <a:br>
              <a:rPr lang="de-AT" sz="3200" dirty="0">
                <a:latin typeface="Uni Sans Regular" panose="00000500000000000000" pitchFamily="2" charset="0"/>
              </a:rPr>
            </a:br>
            <a:endParaRPr lang="de-DE" sz="3200" dirty="0">
              <a:latin typeface="Uni Sans 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58B1D-97C8-466A-BCA5-14C0244A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</a:t>
            </a:r>
            <a:r>
              <a:rPr lang="de-AT" dirty="0" smtClean="0"/>
              <a:t> ALEX2?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240FC8-A5AC-47C4-8E1F-14C8CF6AC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Многие (взрослые) пациенты </a:t>
            </a:r>
            <a:r>
              <a:rPr lang="ru-RU" sz="2400" b="1" dirty="0" smtClean="0"/>
              <a:t>сенсибилизированы </a:t>
            </a:r>
            <a:r>
              <a:rPr lang="ru-RU" sz="2400" b="1" dirty="0"/>
              <a:t>к нескольким аллергенным источникам</a:t>
            </a:r>
            <a:r>
              <a:rPr lang="de-AT" sz="2400" b="1" dirty="0"/>
              <a:t/>
            </a:r>
            <a:br>
              <a:rPr lang="de-AT" sz="2400" b="1" dirty="0"/>
            </a:br>
            <a:endParaRPr lang="de-AT" sz="2400" b="1" dirty="0"/>
          </a:p>
          <a:p>
            <a:r>
              <a:rPr lang="ru-RU" sz="2400" b="1" dirty="0"/>
              <a:t>Использование </a:t>
            </a:r>
            <a:r>
              <a:rPr lang="ru-RU" sz="2400" b="1" dirty="0" err="1" smtClean="0"/>
              <a:t>аллергокомпонентов</a:t>
            </a:r>
            <a:r>
              <a:rPr lang="ru-RU" sz="2400" b="1" dirty="0"/>
              <a:t> </a:t>
            </a:r>
            <a:r>
              <a:rPr lang="ru-RU" sz="2400" b="1" dirty="0" smtClean="0"/>
              <a:t>позволяет </a:t>
            </a:r>
            <a:r>
              <a:rPr lang="ru-RU" sz="2400" b="1" dirty="0"/>
              <a:t>выявить информацию, которую невозможно получить с помощью </a:t>
            </a:r>
            <a:r>
              <a:rPr lang="ru-RU" sz="2400" b="1" dirty="0" smtClean="0"/>
              <a:t>кожных проб </a:t>
            </a:r>
            <a:r>
              <a:rPr lang="ru-RU" sz="2400" b="1" dirty="0"/>
              <a:t>или IVD на основе </a:t>
            </a:r>
            <a:r>
              <a:rPr lang="ru-RU" sz="2400" b="1" dirty="0" smtClean="0"/>
              <a:t>экстрактов</a:t>
            </a:r>
            <a:endParaRPr lang="ru-RU" sz="2400" b="1" dirty="0"/>
          </a:p>
          <a:p>
            <a:r>
              <a:rPr lang="ru-RU" sz="2400" b="1" dirty="0"/>
              <a:t>Скрининг на основе чипов снижает риск «пропущенных</a:t>
            </a:r>
            <a:r>
              <a:rPr lang="ru-RU" sz="2400" b="1" dirty="0" smtClean="0"/>
              <a:t>», </a:t>
            </a:r>
            <a:r>
              <a:rPr lang="ru-RU" sz="2400" b="1" dirty="0" err="1" smtClean="0"/>
              <a:t>недовыявленных</a:t>
            </a:r>
            <a:r>
              <a:rPr lang="ru-RU" sz="2400" b="1" dirty="0" smtClean="0"/>
              <a:t> </a:t>
            </a:r>
            <a:r>
              <a:rPr lang="ru-RU" sz="2400" b="1" dirty="0"/>
              <a:t>сенсибилизаций</a:t>
            </a:r>
          </a:p>
          <a:p>
            <a:r>
              <a:rPr lang="ru-RU" sz="2400" b="1" dirty="0"/>
              <a:t>Комплексное портфолио аллергенов поддерживает оценку риска пациента </a:t>
            </a:r>
            <a:r>
              <a:rPr lang="de-AT" sz="2400" b="1" dirty="0" smtClean="0"/>
              <a:t>(</a:t>
            </a:r>
            <a:r>
              <a:rPr lang="ru-RU" sz="2400" b="1" dirty="0" smtClean="0"/>
              <a:t>молекулы анафилаксии)</a:t>
            </a:r>
            <a:endParaRPr lang="de-AT" sz="2400" b="1" dirty="0"/>
          </a:p>
          <a:p>
            <a:r>
              <a:rPr lang="ru-RU" sz="2400" b="1" dirty="0" smtClean="0"/>
              <a:t>Блокировка </a:t>
            </a:r>
            <a:r>
              <a:rPr lang="de-AT" sz="2400" b="1" dirty="0" smtClean="0"/>
              <a:t>CCD </a:t>
            </a:r>
            <a:r>
              <a:rPr lang="ru-RU" sz="2400" b="1" dirty="0"/>
              <a:t>улучшает клиническую специфичность тестирования </a:t>
            </a:r>
            <a:r>
              <a:rPr lang="ru-RU" sz="2400" b="1" dirty="0" err="1"/>
              <a:t>IgE</a:t>
            </a:r>
            <a:endParaRPr lang="de-AT" sz="2400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898045-B652-44CD-BD95-7216E74E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D3D351-FEDA-4417-8074-97571FA5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D1495-7EAB-4A58-94A0-12A7A5A0F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365125"/>
            <a:ext cx="9565633" cy="8187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 результата обследования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de-AT" dirty="0" smtClean="0"/>
              <a:t>ALEX2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91637B-68E4-441B-8D8F-93EBD25B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F2C8C-C2C7-4F42-9506-BF77C84C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A2C0937-B8B6-4122-BFDF-7F2474AF4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287"/>
            <a:ext cx="8996265" cy="481367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Пациент сенсибилизирован к мажорным аллергенам </a:t>
            </a:r>
            <a:r>
              <a:rPr lang="de-AT" sz="2000" b="1" dirty="0" smtClean="0"/>
              <a:t> </a:t>
            </a:r>
            <a:r>
              <a:rPr lang="ru-RU" sz="2000" b="1" dirty="0" smtClean="0"/>
              <a:t>пыльцы трав</a:t>
            </a:r>
            <a:r>
              <a:rPr lang="de-AT" sz="2000" b="1" dirty="0" smtClean="0"/>
              <a:t>, </a:t>
            </a:r>
            <a:r>
              <a:rPr lang="ru-RU" sz="2000" b="1" dirty="0" smtClean="0"/>
              <a:t>перекрестно-реактивным </a:t>
            </a:r>
            <a:r>
              <a:rPr lang="ru-RU" sz="2000" b="1" dirty="0" err="1" smtClean="0"/>
              <a:t>профилинам</a:t>
            </a:r>
            <a:endParaRPr lang="de-AT" sz="2000" b="1" dirty="0"/>
          </a:p>
          <a:p>
            <a:r>
              <a:rPr lang="ru-RU" sz="2000" b="1" dirty="0"/>
              <a:t>Пациент имеет </a:t>
            </a:r>
            <a:r>
              <a:rPr lang="ru-RU" sz="2000" b="1" dirty="0" smtClean="0"/>
              <a:t>истинную </a:t>
            </a:r>
            <a:r>
              <a:rPr lang="ru-RU" sz="2000" b="1" dirty="0"/>
              <a:t>сенсибилизацию к семейству </a:t>
            </a:r>
            <a:r>
              <a:rPr lang="ru-RU" sz="2000" b="1" dirty="0" smtClean="0"/>
              <a:t>березовых </a:t>
            </a:r>
            <a:r>
              <a:rPr lang="ru-RU" sz="2000" b="1" dirty="0"/>
              <a:t>(</a:t>
            </a:r>
            <a:r>
              <a:rPr lang="ru-RU" sz="2000" b="1" dirty="0" err="1"/>
              <a:t>Bet</a:t>
            </a:r>
            <a:r>
              <a:rPr lang="ru-RU" sz="2000" b="1" dirty="0"/>
              <a:t> v 1) и может реагировать на березу, </a:t>
            </a:r>
            <a:r>
              <a:rPr lang="ru-RU" sz="2000" b="1" dirty="0" smtClean="0"/>
              <a:t>клен, </a:t>
            </a:r>
            <a:r>
              <a:rPr lang="ru-RU" sz="2000" b="1" dirty="0"/>
              <a:t>орешник и </a:t>
            </a:r>
            <a:r>
              <a:rPr lang="ru-RU" sz="2000" b="1" dirty="0" smtClean="0"/>
              <a:t>т.д.</a:t>
            </a:r>
            <a:endParaRPr lang="ru-RU" sz="2000" b="1" dirty="0"/>
          </a:p>
          <a:p>
            <a:r>
              <a:rPr lang="ru-RU" sz="2000" b="1" dirty="0"/>
              <a:t>Пациент также </a:t>
            </a:r>
            <a:r>
              <a:rPr lang="ru-RU" sz="2000" b="1" dirty="0" smtClean="0"/>
              <a:t>имеет</a:t>
            </a:r>
            <a:r>
              <a:rPr lang="en-US" sz="2000" b="1" dirty="0" smtClean="0"/>
              <a:t> </a:t>
            </a:r>
            <a:r>
              <a:rPr lang="ru-RU" sz="2000" b="1" dirty="0" smtClean="0"/>
              <a:t>истинную </a:t>
            </a:r>
            <a:r>
              <a:rPr lang="ru-RU" sz="2000" b="1" dirty="0"/>
              <a:t>сенсибилизацию </a:t>
            </a:r>
            <a:r>
              <a:rPr lang="ru-RU" sz="2000" b="1" dirty="0" smtClean="0"/>
              <a:t>к пыльце кипариса </a:t>
            </a:r>
            <a:r>
              <a:rPr lang="ru-RU" sz="2000" b="1" dirty="0"/>
              <a:t>и оливкового </a:t>
            </a:r>
            <a:r>
              <a:rPr lang="ru-RU" sz="2000" b="1" dirty="0" smtClean="0"/>
              <a:t>дерева</a:t>
            </a:r>
            <a:r>
              <a:rPr lang="de-AT" sz="2000" b="1" dirty="0" smtClean="0"/>
              <a:t>(Cup a1,</a:t>
            </a:r>
            <a:r>
              <a:rPr lang="ru-RU" sz="2000" b="1" dirty="0" smtClean="0"/>
              <a:t> </a:t>
            </a:r>
            <a:r>
              <a:rPr lang="de-AT" sz="2000" b="1" dirty="0" smtClean="0"/>
              <a:t>Ole e1</a:t>
            </a:r>
            <a:r>
              <a:rPr lang="de-AT" sz="2000" b="1" dirty="0"/>
              <a:t>)</a:t>
            </a:r>
          </a:p>
          <a:p>
            <a:r>
              <a:rPr lang="ru-RU" sz="2000" b="1" dirty="0"/>
              <a:t>Пациент сенсибилизирован к </a:t>
            </a:r>
            <a:r>
              <a:rPr lang="ru-RU" sz="2000" b="1" dirty="0" err="1" smtClean="0"/>
              <a:t>постеннице</a:t>
            </a:r>
            <a:r>
              <a:rPr lang="ru-RU" sz="2000" b="1" dirty="0" smtClean="0"/>
              <a:t> и полыни</a:t>
            </a:r>
            <a:r>
              <a:rPr lang="de-AT" sz="2000" b="1" dirty="0" smtClean="0"/>
              <a:t>, </a:t>
            </a:r>
            <a:r>
              <a:rPr lang="ru-RU" sz="2000" b="1" dirty="0" smtClean="0"/>
              <a:t>но не к амброзии</a:t>
            </a:r>
            <a:endParaRPr lang="de-AT" sz="2000" b="1" dirty="0"/>
          </a:p>
          <a:p>
            <a:r>
              <a:rPr lang="ru-RU" sz="2000" b="1" dirty="0" smtClean="0"/>
              <a:t>Сенсибилизация к арахису и сое обусловлена </a:t>
            </a:r>
            <a:r>
              <a:rPr lang="de-AT" sz="2000" b="1" dirty="0" smtClean="0"/>
              <a:t>PR-10</a:t>
            </a:r>
            <a:r>
              <a:rPr lang="de-AT" sz="2000" b="1" dirty="0"/>
              <a:t>, </a:t>
            </a:r>
            <a:r>
              <a:rPr lang="ru-RU" sz="2000" b="1" dirty="0" smtClean="0"/>
              <a:t>но не белками хранения</a:t>
            </a:r>
            <a:endParaRPr lang="de-AT" sz="2000" b="1" dirty="0"/>
          </a:p>
          <a:p>
            <a:r>
              <a:rPr lang="ru-RU" sz="2000" b="1" dirty="0" smtClean="0"/>
              <a:t>То же относится и к латексу - нет истинной сенсибилизации</a:t>
            </a:r>
            <a:endParaRPr lang="de-AT" sz="20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77DE131-E6B2-46A9-B899-45FAD613A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48244" y="2749162"/>
            <a:ext cx="4567249" cy="1994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12177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6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95407-F720-4EB6-B4F3-CB8BCC71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2" y="0"/>
            <a:ext cx="8216719" cy="1676603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Принцип и состав </a:t>
            </a:r>
            <a:r>
              <a:rPr lang="ru-RU" dirty="0" err="1" smtClean="0"/>
              <a:t>аллергочипа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4F1E70-CB4A-4FD0-A065-702EFA49E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685" y="1676603"/>
            <a:ext cx="6334314" cy="4074416"/>
          </a:xfrm>
        </p:spPr>
        <p:txBody>
          <a:bodyPr>
            <a:noAutofit/>
          </a:bodyPr>
          <a:lstStyle/>
          <a:p>
            <a:r>
              <a:rPr lang="en-GB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ALEX2 </a:t>
            </a:r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базируется на твердофазном усовершенствованном  ИФА с использованием </a:t>
            </a:r>
            <a:r>
              <a:rPr lang="ru-RU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нанотехнологий</a:t>
            </a:r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300 компонентов + общий </a:t>
            </a: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IgE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Экстракты и молекулярные аллергены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Сбалансированная панель аллергенов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Ингаляционные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Пищевые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Яды насекомых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Латекс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Комплексное представление о состоянии сенсибилизации </a:t>
            </a:r>
            <a:r>
              <a:rPr lang="ru-R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пациента = АЛЛЕРГОПАСПОРТ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5FB94FAF-0B43-4A8A-B3FE-40EFD286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0F16E6D3-7567-4552-A0FF-62AD0BD3B969}" type="slidenum">
              <a:rPr lang="de-DE" smtClean="0"/>
              <a:pPr algn="l">
                <a:spcAft>
                  <a:spcPts val="600"/>
                </a:spcAft>
              </a:pPr>
              <a:t>12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50E57BA-DC01-460E-B243-C7F69CF92181}"/>
              </a:ext>
            </a:extLst>
          </p:cNvPr>
          <p:cNvGrpSpPr/>
          <p:nvPr/>
        </p:nvGrpSpPr>
        <p:grpSpPr>
          <a:xfrm>
            <a:off x="6664036" y="1676603"/>
            <a:ext cx="5115010" cy="4163758"/>
            <a:chOff x="7274219" y="3855093"/>
            <a:chExt cx="3675439" cy="2562250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2F1BB4B5-687D-4B0A-88D0-6875141E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06264" y="4569065"/>
              <a:ext cx="3443394" cy="1174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rafik 20">
              <a:extLst>
                <a:ext uri="{FF2B5EF4-FFF2-40B4-BE49-F238E27FC236}">
                  <a16:creationId xmlns:a16="http://schemas.microsoft.com/office/drawing/2014/main" id="{96D48BA2-25C2-4301-93D2-BD9AFC234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274" y="3855093"/>
              <a:ext cx="713897" cy="624868"/>
            </a:xfrm>
            <a:prstGeom prst="rect">
              <a:avLst/>
            </a:prstGeom>
          </p:spPr>
        </p:pic>
        <p:grpSp>
          <p:nvGrpSpPr>
            <p:cNvPr id="12" name="Gruppieren 23">
              <a:extLst>
                <a:ext uri="{FF2B5EF4-FFF2-40B4-BE49-F238E27FC236}">
                  <a16:creationId xmlns:a16="http://schemas.microsoft.com/office/drawing/2014/main" id="{6FF4F688-5688-40D2-92B1-79F468722452}"/>
                </a:ext>
              </a:extLst>
            </p:cNvPr>
            <p:cNvGrpSpPr/>
            <p:nvPr/>
          </p:nvGrpSpPr>
          <p:grpSpPr>
            <a:xfrm>
              <a:off x="7274219" y="3859411"/>
              <a:ext cx="3210904" cy="2557932"/>
              <a:chOff x="1222121" y="1367311"/>
              <a:chExt cx="4740626" cy="4994160"/>
            </a:xfrm>
          </p:grpSpPr>
          <p:pic>
            <p:nvPicPr>
              <p:cNvPr id="13" name="Picture 10" descr="https://t1.ftcdn.net/jpg/00/86/81/62/500_F_86816200_wN7IUCj4Ul48dEHfIlc84LPaGDJBpD7c.jpg">
                <a:extLst>
                  <a:ext uri="{FF2B5EF4-FFF2-40B4-BE49-F238E27FC236}">
                    <a16:creationId xmlns:a16="http://schemas.microsoft.com/office/drawing/2014/main" id="{5A9DAB85-901D-4B25-85C5-9F3D3A092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5220" y="1367311"/>
                <a:ext cx="967527" cy="1344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http://blog.lieferservice.at/wp-content/uploads/2013/03/ei-gekookt-300x300.jpg">
                <a:extLst>
                  <a:ext uri="{FF2B5EF4-FFF2-40B4-BE49-F238E27FC236}">
                    <a16:creationId xmlns:a16="http://schemas.microsoft.com/office/drawing/2014/main" id="{F87ADBF2-71B5-4C82-B61E-7E8923C871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2121" y="5165295"/>
                <a:ext cx="1288847" cy="119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http://petspremium.tv/wp-content/uploads/2014/06/Katze_liegend2.jpg">
                <a:extLst>
                  <a:ext uri="{FF2B5EF4-FFF2-40B4-BE49-F238E27FC236}">
                    <a16:creationId xmlns:a16="http://schemas.microsoft.com/office/drawing/2014/main" id="{504D0C2C-C20E-4246-8CE6-9619ACEE94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4868" y="1451794"/>
                <a:ext cx="1387927" cy="1126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http://bilder.t-online.de/b/63/53/98/80/id_63539880/920/tid_da/das-gift-der-wespe-ist-nicht-nur-schmerzhaft-sondern-fuer-allergiker-auch-hoechst-gefaehrlich-ein-stich-sollte-sofort-mit-alkohol-desinfiziert-werden-auch-zwiebelscheiben-helfen-beim-stich-in-den-hals.jpg">
                <a:extLst>
                  <a:ext uri="{FF2B5EF4-FFF2-40B4-BE49-F238E27FC236}">
                    <a16:creationId xmlns:a16="http://schemas.microsoft.com/office/drawing/2014/main" id="{3B94EB3C-A24D-44B6-A2ED-D0889CF85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7879" y="5386840"/>
                <a:ext cx="1274293" cy="867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Ellipse 31">
                <a:extLst>
                  <a:ext uri="{FF2B5EF4-FFF2-40B4-BE49-F238E27FC236}">
                    <a16:creationId xmlns:a16="http://schemas.microsoft.com/office/drawing/2014/main" id="{151DF95F-2DFA-4A84-B766-F78638AF8D74}"/>
                  </a:ext>
                </a:extLst>
              </p:cNvPr>
              <p:cNvSpPr/>
              <p:nvPr/>
            </p:nvSpPr>
            <p:spPr>
              <a:xfrm>
                <a:off x="3078935" y="3674273"/>
                <a:ext cx="77391" cy="933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Gerader Verbinder 32">
                <a:extLst>
                  <a:ext uri="{FF2B5EF4-FFF2-40B4-BE49-F238E27FC236}">
                    <a16:creationId xmlns:a16="http://schemas.microsoft.com/office/drawing/2014/main" id="{4B138E05-F62D-47C0-B651-0677730BF4DA}"/>
                  </a:ext>
                </a:extLst>
              </p:cNvPr>
              <p:cNvCxnSpPr>
                <a:stCxn id="17" idx="1"/>
              </p:cNvCxnSpPr>
              <p:nvPr/>
            </p:nvCxnSpPr>
            <p:spPr>
              <a:xfrm flipH="1" flipV="1">
                <a:off x="2104086" y="2618481"/>
                <a:ext cx="986182" cy="106946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33">
                <a:extLst>
                  <a:ext uri="{FF2B5EF4-FFF2-40B4-BE49-F238E27FC236}">
                    <a16:creationId xmlns:a16="http://schemas.microsoft.com/office/drawing/2014/main" id="{2BB281A8-940D-4317-8E84-18E494096AF7}"/>
                  </a:ext>
                </a:extLst>
              </p:cNvPr>
              <p:cNvCxnSpPr/>
              <p:nvPr/>
            </p:nvCxnSpPr>
            <p:spPr>
              <a:xfrm flipH="1" flipV="1">
                <a:off x="4162193" y="4217543"/>
                <a:ext cx="611029" cy="126267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Ellipse 34">
                <a:extLst>
                  <a:ext uri="{FF2B5EF4-FFF2-40B4-BE49-F238E27FC236}">
                    <a16:creationId xmlns:a16="http://schemas.microsoft.com/office/drawing/2014/main" id="{116799B6-3DD3-460D-A47B-03BE5EDD482A}"/>
                  </a:ext>
                </a:extLst>
              </p:cNvPr>
              <p:cNvSpPr/>
              <p:nvPr/>
            </p:nvSpPr>
            <p:spPr>
              <a:xfrm>
                <a:off x="4106654" y="4138763"/>
                <a:ext cx="77391" cy="933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Ellipse 35">
                <a:extLst>
                  <a:ext uri="{FF2B5EF4-FFF2-40B4-BE49-F238E27FC236}">
                    <a16:creationId xmlns:a16="http://schemas.microsoft.com/office/drawing/2014/main" id="{76648FD7-B074-4525-81D9-77BD87067F2F}"/>
                  </a:ext>
                </a:extLst>
              </p:cNvPr>
              <p:cNvSpPr/>
              <p:nvPr/>
            </p:nvSpPr>
            <p:spPr>
              <a:xfrm>
                <a:off x="3007976" y="4138764"/>
                <a:ext cx="77391" cy="933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" name="Gerader Verbinder 36">
                <a:extLst>
                  <a:ext uri="{FF2B5EF4-FFF2-40B4-BE49-F238E27FC236}">
                    <a16:creationId xmlns:a16="http://schemas.microsoft.com/office/drawing/2014/main" id="{CCDD6350-2241-471D-9472-134AC750C483}"/>
                  </a:ext>
                </a:extLst>
              </p:cNvPr>
              <p:cNvCxnSpPr>
                <a:endCxn id="23" idx="3"/>
              </p:cNvCxnSpPr>
              <p:nvPr/>
            </p:nvCxnSpPr>
            <p:spPr>
              <a:xfrm flipV="1">
                <a:off x="2328084" y="4218463"/>
                <a:ext cx="691225" cy="121285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37">
                <a:extLst>
                  <a:ext uri="{FF2B5EF4-FFF2-40B4-BE49-F238E27FC236}">
                    <a16:creationId xmlns:a16="http://schemas.microsoft.com/office/drawing/2014/main" id="{82E8AF09-4289-483D-A03A-B21C640BB58A}"/>
                  </a:ext>
                </a:extLst>
              </p:cNvPr>
              <p:cNvCxnSpPr/>
              <p:nvPr/>
            </p:nvCxnSpPr>
            <p:spPr>
              <a:xfrm flipH="1">
                <a:off x="4318425" y="2734666"/>
                <a:ext cx="1107060" cy="95087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Ellipse 38">
                <a:extLst>
                  <a:ext uri="{FF2B5EF4-FFF2-40B4-BE49-F238E27FC236}">
                    <a16:creationId xmlns:a16="http://schemas.microsoft.com/office/drawing/2014/main" id="{FD28B792-2776-4419-87AE-744C5DDF25BF}"/>
                  </a:ext>
                </a:extLst>
              </p:cNvPr>
              <p:cNvSpPr/>
              <p:nvPr/>
            </p:nvSpPr>
            <p:spPr>
              <a:xfrm>
                <a:off x="4241034" y="3685542"/>
                <a:ext cx="77391" cy="933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Ellipse 39">
                <a:extLst>
                  <a:ext uri="{FF2B5EF4-FFF2-40B4-BE49-F238E27FC236}">
                    <a16:creationId xmlns:a16="http://schemas.microsoft.com/office/drawing/2014/main" id="{0B6B1FB1-E3BA-48F6-BBCF-A223198DF862}"/>
                  </a:ext>
                </a:extLst>
              </p:cNvPr>
              <p:cNvSpPr/>
              <p:nvPr/>
            </p:nvSpPr>
            <p:spPr>
              <a:xfrm>
                <a:off x="3610113" y="3723162"/>
                <a:ext cx="77391" cy="933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" name="Gerader Verbinder 40">
                <a:extLst>
                  <a:ext uri="{FF2B5EF4-FFF2-40B4-BE49-F238E27FC236}">
                    <a16:creationId xmlns:a16="http://schemas.microsoft.com/office/drawing/2014/main" id="{1FBD9396-96F5-4090-96BE-92E713DBFCBB}"/>
                  </a:ext>
                </a:extLst>
              </p:cNvPr>
              <p:cNvCxnSpPr>
                <a:endCxn id="27" idx="0"/>
              </p:cNvCxnSpPr>
              <p:nvPr/>
            </p:nvCxnSpPr>
            <p:spPr>
              <a:xfrm>
                <a:off x="3557796" y="2614852"/>
                <a:ext cx="91013" cy="110831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Grafik 41">
                <a:extLst>
                  <a:ext uri="{FF2B5EF4-FFF2-40B4-BE49-F238E27FC236}">
                    <a16:creationId xmlns:a16="http://schemas.microsoft.com/office/drawing/2014/main" id="{C5449272-66CB-4B71-A5C0-2524F724E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2037" y="5177671"/>
                <a:ext cx="1172008" cy="1099450"/>
              </a:xfrm>
              <a:prstGeom prst="rect">
                <a:avLst/>
              </a:prstGeom>
            </p:spPr>
          </p:pic>
          <p:sp>
            <p:nvSpPr>
              <p:cNvPr id="30" name="Ellipse 42">
                <a:extLst>
                  <a:ext uri="{FF2B5EF4-FFF2-40B4-BE49-F238E27FC236}">
                    <a16:creationId xmlns:a16="http://schemas.microsoft.com/office/drawing/2014/main" id="{EB8931A0-0382-4C29-A8A6-A6CFB6D81D91}"/>
                  </a:ext>
                </a:extLst>
              </p:cNvPr>
              <p:cNvSpPr/>
              <p:nvPr/>
            </p:nvSpPr>
            <p:spPr>
              <a:xfrm>
                <a:off x="3617518" y="4185451"/>
                <a:ext cx="77391" cy="9337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Gerader Verbinder 43">
                <a:extLst>
                  <a:ext uri="{FF2B5EF4-FFF2-40B4-BE49-F238E27FC236}">
                    <a16:creationId xmlns:a16="http://schemas.microsoft.com/office/drawing/2014/main" id="{3E7E6E1F-DEEB-43E9-A995-B44227EDB0BF}"/>
                  </a:ext>
                </a:extLst>
              </p:cNvPr>
              <p:cNvCxnSpPr/>
              <p:nvPr/>
            </p:nvCxnSpPr>
            <p:spPr>
              <a:xfrm flipH="1">
                <a:off x="3569524" y="4285048"/>
                <a:ext cx="80916" cy="91122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044AFC4B-C342-4498-9EEF-D1A4A69841A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www.macroarraydx.com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1315" y="72392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CF8D955-79BF-497D-8903-307B4B069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4" y="2081059"/>
            <a:ext cx="4925961" cy="4229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B95407-F720-4EB6-B4F3-CB8BCC71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2" y="0"/>
            <a:ext cx="7737984" cy="1676603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Состав </a:t>
            </a:r>
            <a:r>
              <a:rPr lang="ru-RU" dirty="0" err="1" smtClean="0"/>
              <a:t>аллергочипа</a:t>
            </a:r>
            <a:r>
              <a:rPr lang="ru-RU" dirty="0" smtClean="0"/>
              <a:t> А</a:t>
            </a:r>
            <a:r>
              <a:rPr lang="en-US" dirty="0" smtClean="0"/>
              <a:t>LEX</a:t>
            </a:r>
            <a:endParaRPr lang="de-DE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5FB94FAF-0B43-4A8A-B3FE-40EFD286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0F16E6D3-7567-4552-A0FF-62AD0BD3B969}" type="slidenum">
              <a:rPr lang="de-DE" smtClean="0"/>
              <a:pPr algn="l">
                <a:spcAft>
                  <a:spcPts val="600"/>
                </a:spcAft>
              </a:pPr>
              <a:t>13</a:t>
            </a:fld>
            <a:endParaRPr lang="de-DE"/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044AFC4B-C342-4498-9EEF-D1A4A69841A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www.macroarraydx.com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B729D4-1688-4F83-BD58-FF1536D982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03" y="1295690"/>
            <a:ext cx="4218040" cy="49876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215" y="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85CA6-BC72-421D-99EE-7A4254AE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 </a:t>
            </a:r>
            <a:r>
              <a:rPr lang="de-DE" dirty="0" smtClean="0"/>
              <a:t>ALEX2/IP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00E0E1-F6D3-4203-8061-74B6CEF1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F7AA35-55BD-4D82-A909-207F654B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14</a:t>
            </a:fld>
            <a:endParaRPr lang="de-DE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C0075BD9-4946-4532-A9FA-00AEBAC88F71}"/>
              </a:ext>
            </a:extLst>
          </p:cNvPr>
          <p:cNvGrpSpPr/>
          <p:nvPr/>
        </p:nvGrpSpPr>
        <p:grpSpPr>
          <a:xfrm>
            <a:off x="7109089" y="1112838"/>
            <a:ext cx="3401595" cy="5088656"/>
            <a:chOff x="0" y="140030"/>
            <a:chExt cx="2150110" cy="3652609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C590D1EB-97E3-49C6-B6DA-EE417A6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0030"/>
              <a:ext cx="2150109" cy="3493178"/>
            </a:xfrm>
            <a:prstGeom prst="rect">
              <a:avLst/>
            </a:prstGeom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19B67BE5-065B-47C9-A113-A159EAE5EA3E}"/>
                </a:ext>
              </a:extLst>
            </p:cNvPr>
            <p:cNvSpPr txBox="1"/>
            <p:nvPr/>
          </p:nvSpPr>
          <p:spPr>
            <a:xfrm>
              <a:off x="0" y="3682179"/>
              <a:ext cx="2150110" cy="11046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>
                <a:spcAft>
                  <a:spcPts val="400"/>
                </a:spcAft>
              </a:pPr>
              <a:r>
                <a:rPr lang="en-GB" sz="1000" b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Two-step test manufacturing</a:t>
              </a:r>
              <a:endParaRPr lang="de-DE" sz="9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Miriam"/>
              </a:endParaRP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F57A865C-87D0-4930-8D5D-5F1B69A171AF}"/>
              </a:ext>
            </a:extLst>
          </p:cNvPr>
          <p:cNvSpPr/>
          <p:nvPr/>
        </p:nvSpPr>
        <p:spPr>
          <a:xfrm>
            <a:off x="638709" y="1398711"/>
            <a:ext cx="6322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EP </a:t>
            </a:r>
            <a:r>
              <a:rPr lang="ru-RU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Патент </a:t>
            </a:r>
            <a:r>
              <a:rPr lang="en-GB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 марта</a:t>
            </a:r>
            <a:r>
              <a:rPr lang="en-GB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2016</a:t>
            </a:r>
            <a:r>
              <a:rPr lang="ru-RU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г.</a:t>
            </a:r>
            <a:endParaRPr lang="en-GB" b="1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PCT / EP2017 / 057481 был обновлен в </a:t>
            </a:r>
            <a:r>
              <a:rPr lang="ru-RU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2019г.</a:t>
            </a:r>
            <a:endParaRPr lang="ru-RU" b="1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Патент был опубликован в сентябре 2017 </a:t>
            </a:r>
            <a:r>
              <a:rPr lang="ru-RU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г.</a:t>
            </a:r>
            <a:endParaRPr lang="ru-RU" b="1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Этап национализации </a:t>
            </a:r>
            <a:r>
              <a:rPr lang="ru-RU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технологии с 2018г.</a:t>
            </a:r>
            <a:endParaRPr lang="en-GB" b="1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D2CE8D2-E04B-4A98-B981-CA3AA39D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571" y="3234873"/>
            <a:ext cx="2653969" cy="279479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FBD0209-1552-450B-A9FB-C9ADDBDC17C1}"/>
              </a:ext>
            </a:extLst>
          </p:cNvPr>
          <p:cNvSpPr/>
          <p:nvPr/>
        </p:nvSpPr>
        <p:spPr bwMode="auto">
          <a:xfrm>
            <a:off x="2624570" y="3234873"/>
            <a:ext cx="2653970" cy="27613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3D0D5FC-0CEB-4D64-94E8-C67F82927A26}"/>
              </a:ext>
            </a:extLst>
          </p:cNvPr>
          <p:cNvSpPr/>
          <p:nvPr/>
        </p:nvSpPr>
        <p:spPr bwMode="auto">
          <a:xfrm>
            <a:off x="4688467" y="3842668"/>
            <a:ext cx="496455" cy="496455"/>
          </a:xfrm>
          <a:prstGeom prst="rect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C0D65F8-3A96-456D-8467-ADA88B8966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1197" y="3905803"/>
            <a:ext cx="2696364" cy="148437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12D9C16A-06C3-42E4-8B4B-6A2EAB969E43}"/>
              </a:ext>
            </a:extLst>
          </p:cNvPr>
          <p:cNvSpPr/>
          <p:nvPr/>
        </p:nvSpPr>
        <p:spPr bwMode="auto">
          <a:xfrm>
            <a:off x="1604928" y="4249281"/>
            <a:ext cx="258345" cy="2476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6F2353E-37B0-4BF2-B5C3-E0AF9128B2DF}"/>
              </a:ext>
            </a:extLst>
          </p:cNvPr>
          <p:cNvCxnSpPr/>
          <p:nvPr/>
        </p:nvCxnSpPr>
        <p:spPr bwMode="auto">
          <a:xfrm flipV="1">
            <a:off x="1831277" y="3292294"/>
            <a:ext cx="793293" cy="9569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3FB17CB1-B8C2-4895-8562-9A0AC517F8EF}"/>
              </a:ext>
            </a:extLst>
          </p:cNvPr>
          <p:cNvCxnSpPr/>
          <p:nvPr/>
        </p:nvCxnSpPr>
        <p:spPr bwMode="auto">
          <a:xfrm>
            <a:off x="1863273" y="4504446"/>
            <a:ext cx="761297" cy="15327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4FC10DF8-97F3-4CE7-B4BF-BC6774033F13}"/>
              </a:ext>
            </a:extLst>
          </p:cNvPr>
          <p:cNvSpPr/>
          <p:nvPr/>
        </p:nvSpPr>
        <p:spPr bwMode="auto">
          <a:xfrm>
            <a:off x="3122077" y="4225376"/>
            <a:ext cx="427730" cy="42441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F9209DA-10CD-4DEB-A28E-518AF832B3DF}"/>
              </a:ext>
            </a:extLst>
          </p:cNvPr>
          <p:cNvSpPr txBox="1"/>
          <p:nvPr/>
        </p:nvSpPr>
        <p:spPr>
          <a:xfrm>
            <a:off x="3022081" y="391963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err="1"/>
              <a:t>Mite</a:t>
            </a:r>
            <a:endParaRPr lang="de-DE" sz="160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AB78A6A-1523-4A9F-AAEE-1F21016DACCF}"/>
              </a:ext>
            </a:extLst>
          </p:cNvPr>
          <p:cNvSpPr/>
          <p:nvPr/>
        </p:nvSpPr>
        <p:spPr bwMode="auto">
          <a:xfrm>
            <a:off x="3133786" y="5058603"/>
            <a:ext cx="427730" cy="42441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FE6B9C5-7B50-4AE6-833A-102CD0C6E148}"/>
              </a:ext>
            </a:extLst>
          </p:cNvPr>
          <p:cNvSpPr txBox="1"/>
          <p:nvPr/>
        </p:nvSpPr>
        <p:spPr>
          <a:xfrm>
            <a:off x="3022081" y="4786263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/>
              <a:t>Birch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531226C-FD67-4904-AE70-ACF185FE2E03}"/>
              </a:ext>
            </a:extLst>
          </p:cNvPr>
          <p:cNvSpPr/>
          <p:nvPr/>
        </p:nvSpPr>
        <p:spPr bwMode="auto">
          <a:xfrm>
            <a:off x="2665209" y="5511640"/>
            <a:ext cx="427730" cy="42441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5F1257F-ABFE-4D41-9DD2-FF82018FFA97}"/>
              </a:ext>
            </a:extLst>
          </p:cNvPr>
          <p:cNvSpPr txBox="1"/>
          <p:nvPr/>
        </p:nvSpPr>
        <p:spPr>
          <a:xfrm>
            <a:off x="3000600" y="5653123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/>
              <a:t>Cat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859FA21E-B4F3-4AEA-BA79-84ABFCF6E443}"/>
              </a:ext>
            </a:extLst>
          </p:cNvPr>
          <p:cNvCxnSpPr/>
          <p:nvPr/>
        </p:nvCxnSpPr>
        <p:spPr bwMode="auto">
          <a:xfrm>
            <a:off x="2707892" y="3799727"/>
            <a:ext cx="68669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C8190601-B3EA-4B25-8DA5-E0386B10083F}"/>
              </a:ext>
            </a:extLst>
          </p:cNvPr>
          <p:cNvSpPr txBox="1"/>
          <p:nvPr/>
        </p:nvSpPr>
        <p:spPr>
          <a:xfrm>
            <a:off x="2707892" y="3418199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/>
              <a:t>1 mm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BDD2145-82AA-4937-A089-9E98EF4171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60" y="4584003"/>
            <a:ext cx="1090774" cy="949199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45043CD0-07BC-4AC7-81C3-4CD2F76632FF}"/>
              </a:ext>
            </a:extLst>
          </p:cNvPr>
          <p:cNvSpPr/>
          <p:nvPr/>
        </p:nvSpPr>
        <p:spPr bwMode="auto">
          <a:xfrm>
            <a:off x="3347651" y="4441510"/>
            <a:ext cx="64586" cy="8109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B48D6EA9-E496-433A-B758-DB7561E4ABC5}"/>
              </a:ext>
            </a:extLst>
          </p:cNvPr>
          <p:cNvCxnSpPr/>
          <p:nvPr/>
        </p:nvCxnSpPr>
        <p:spPr bwMode="auto">
          <a:xfrm>
            <a:off x="3432792" y="4447833"/>
            <a:ext cx="533667" cy="1074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398A264-AC89-4573-B5C4-2EC26C80B252}"/>
              </a:ext>
            </a:extLst>
          </p:cNvPr>
          <p:cNvCxnSpPr/>
          <p:nvPr/>
        </p:nvCxnSpPr>
        <p:spPr bwMode="auto">
          <a:xfrm>
            <a:off x="3371191" y="4562787"/>
            <a:ext cx="595268" cy="9418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6044403B-4F94-4EC5-B426-8CA01505373C}"/>
              </a:ext>
            </a:extLst>
          </p:cNvPr>
          <p:cNvSpPr/>
          <p:nvPr/>
        </p:nvSpPr>
        <p:spPr bwMode="auto">
          <a:xfrm>
            <a:off x="4799510" y="4946441"/>
            <a:ext cx="64586" cy="81091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3C688E7F-2DA8-4111-A288-F7E8A1123466}"/>
              </a:ext>
            </a:extLst>
          </p:cNvPr>
          <p:cNvCxnSpPr/>
          <p:nvPr/>
        </p:nvCxnSpPr>
        <p:spPr bwMode="auto">
          <a:xfrm flipV="1">
            <a:off x="4858281" y="4330491"/>
            <a:ext cx="279082" cy="6159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18853822-743A-4305-95A9-F3879CCEAC6F}"/>
              </a:ext>
            </a:extLst>
          </p:cNvPr>
          <p:cNvCxnSpPr/>
          <p:nvPr/>
        </p:nvCxnSpPr>
        <p:spPr bwMode="auto">
          <a:xfrm flipH="1" flipV="1">
            <a:off x="4720711" y="4339123"/>
            <a:ext cx="68522" cy="616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>
                <a:alpha val="99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E65A5890-CF1B-48AC-814B-EC7F8B4F58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052" y="3862505"/>
            <a:ext cx="442415" cy="4424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A99FB7B-8863-45EF-8E1C-55F1362B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2" y="1465006"/>
            <a:ext cx="11361912" cy="4434145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CCD </a:t>
            </a:r>
            <a:r>
              <a:rPr lang="ru-RU" sz="2000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являются сахарами, расположенными на аллергенах </a:t>
            </a:r>
            <a:endParaRPr lang="ru-RU" sz="2000" b="1" dirty="0" smtClean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(</a:t>
            </a:r>
            <a:r>
              <a:rPr lang="ru-RU" sz="2000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очень </a:t>
            </a:r>
            <a:r>
              <a:rPr lang="ru-RU" sz="2000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схожи </a:t>
            </a:r>
            <a:r>
              <a:rPr lang="ru-RU" sz="2000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между </a:t>
            </a:r>
            <a:r>
              <a:rPr lang="ru-RU" sz="2000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разными видами): растения, насекомые, моллюски</a:t>
            </a:r>
            <a:endParaRPr lang="en-GB" sz="2000" b="1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CCD </a:t>
            </a:r>
            <a:r>
              <a:rPr lang="ru-RU" sz="2000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способны индуцировать выработку </a:t>
            </a:r>
            <a:r>
              <a:rPr lang="en-GB" sz="2000" b="1" dirty="0" err="1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IgE</a:t>
            </a:r>
            <a:endParaRPr lang="en-GB" sz="2000" b="1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2000" b="1" u="sng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Клинически не имеет значения, </a:t>
            </a:r>
            <a:r>
              <a:rPr lang="ru-RU" sz="2000" b="1" u="sng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но приводят к ложно-позитивным и завышенным </a:t>
            </a:r>
            <a:r>
              <a:rPr lang="ru-RU" sz="2000" b="1" u="sng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результатам </a:t>
            </a:r>
            <a:r>
              <a:rPr lang="ru-RU" sz="2000" b="1" u="sng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тестов </a:t>
            </a:r>
            <a:r>
              <a:rPr lang="ru-RU" sz="2000" b="1" u="sng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 основе </a:t>
            </a:r>
            <a:r>
              <a:rPr lang="ru-RU" sz="2000" b="1" u="sng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экстрактов </a:t>
            </a:r>
            <a:endParaRPr lang="en-US" sz="2000" b="1" u="sng" dirty="0" smtClean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ru-RU" sz="2000" b="1" u="sng" dirty="0" smtClean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аллергенов</a:t>
            </a:r>
            <a:endParaRPr lang="en-GB" sz="2000" b="1" u="sng" dirty="0">
              <a:solidFill>
                <a:schemeClr val="tx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285EB92-B2BD-4DAC-BA1A-6AA43E78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1" y="78659"/>
            <a:ext cx="10150018" cy="155617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Uni Sans Bold" panose="00000500000000000000" pitchFamily="2" charset="0"/>
              </a:rPr>
              <a:t>!!! </a:t>
            </a:r>
            <a:r>
              <a:rPr lang="ru-RU" sz="3200" b="1" dirty="0" smtClean="0">
                <a:latin typeface="Uni Sans Bold" panose="00000500000000000000" pitchFamily="2" charset="0"/>
              </a:rPr>
              <a:t>Перекрестно-реактивные </a:t>
            </a:r>
            <a:r>
              <a:rPr lang="ru-RU" sz="3200" b="1" dirty="0" err="1" smtClean="0">
                <a:latin typeface="Uni Sans Bold" panose="00000500000000000000" pitchFamily="2" charset="0"/>
              </a:rPr>
              <a:t>карбогидратные</a:t>
            </a:r>
            <a:r>
              <a:rPr lang="ru-RU" sz="3200" b="1" dirty="0" smtClean="0">
                <a:latin typeface="Uni Sans Bold" panose="00000500000000000000" pitchFamily="2" charset="0"/>
              </a:rPr>
              <a:t> детерминанты</a:t>
            </a:r>
            <a:r>
              <a:rPr lang="en-GB" sz="3200" b="1" dirty="0" smtClean="0">
                <a:latin typeface="Uni Sans Bold" panose="00000500000000000000" pitchFamily="2" charset="0"/>
              </a:rPr>
              <a:t>(CCD</a:t>
            </a:r>
            <a:r>
              <a:rPr lang="en-GB" sz="3200" b="1" dirty="0">
                <a:latin typeface="Uni Sans Bold" panose="00000500000000000000" pitchFamily="2" charset="0"/>
              </a:rPr>
              <a:t>)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EFE0E57-3313-4EEA-A857-77DB39DA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157" y="4592398"/>
            <a:ext cx="1094123" cy="1050451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381550A-6EB1-4C68-BA5D-AC647FC7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237" y="5512759"/>
            <a:ext cx="1047471" cy="924239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 descr="pollen_birch_img.png">
            <a:extLst>
              <a:ext uri="{FF2B5EF4-FFF2-40B4-BE49-F238E27FC236}">
                <a16:creationId xmlns:a16="http://schemas.microsoft.com/office/drawing/2014/main" id="{A7FD762D-E651-441D-80C6-2D3B5B8D79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0712" y="4204073"/>
            <a:ext cx="1903949" cy="1429647"/>
          </a:xfrm>
          <a:prstGeom prst="rect">
            <a:avLst/>
          </a:prstGeom>
          <a:effectLst>
            <a:reflection stA="19000" endPos="38000" dist="76200" dir="5400000" sy="-100000" algn="bl" rotWithShape="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90CF020-505C-485C-8E6A-920E45A5EB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672" y="5564687"/>
            <a:ext cx="1743214" cy="11600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D22C282-CD49-429F-A613-2F43F985B2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62" y="4445994"/>
            <a:ext cx="1969241" cy="1187726"/>
          </a:xfrm>
          <a:prstGeom prst="rect">
            <a:avLst/>
          </a:prstGeom>
        </p:spPr>
      </p:pic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F7C7A443-14A7-4B5E-9FE3-BAB59D0D6C7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42EE005-15C4-4B9D-9192-DBBD5350A978}" type="slidenum">
              <a:rPr lang="de-DE" sz="1200" smtClean="0"/>
              <a:pPr algn="r"/>
              <a:t>15</a:t>
            </a:fld>
            <a:endParaRPr lang="de-DE" sz="12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6DA3B63-4DE7-FF41-8B8E-370817BEC2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091" y="3260283"/>
            <a:ext cx="5037437" cy="3317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200" y="51065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97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C1892-C351-49AF-9D42-828204A8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37" y="235484"/>
            <a:ext cx="9176066" cy="818775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dirty="0" smtClean="0"/>
              <a:t>Эффективность блокировки</a:t>
            </a:r>
            <a:r>
              <a:rPr lang="en-US" dirty="0" smtClean="0"/>
              <a:t> </a:t>
            </a:r>
            <a:r>
              <a:rPr lang="de-DE" dirty="0" smtClean="0"/>
              <a:t>CCD-</a:t>
            </a:r>
            <a:r>
              <a:rPr lang="ru-RU" dirty="0" smtClean="0"/>
              <a:t>антител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C31707-E84F-41CF-AB0F-4D64BB07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9F8A2B-B767-474F-B459-D4306C81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EE005-15C4-4B9D-9192-DBBD5350A978}" type="slidenum">
              <a:rPr lang="de-DE" smtClean="0"/>
              <a:t>16</a:t>
            </a:fld>
            <a:endParaRPr lang="de-DE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DFDA1E8-F563-41B4-AF0A-03EA533DA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22" y="-8583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1E85135B-2E31-49B1-9B12-63DBDC64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22" y="-1344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85B1AB1-3581-497F-9A9F-2CDB53A87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22" y="76475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379AB70F-629C-4777-9210-4FB5C6AB2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FCFA17-1E88-487E-8FE3-8558395A9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D01BE7-E4A1-7047-8185-A12BA5B5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72" y="1421695"/>
            <a:ext cx="6108697" cy="48191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0F1F14-CAC8-B047-968A-1D56823DA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837" y="1421695"/>
            <a:ext cx="6047077" cy="485844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1434D32-F0CA-4D43-B84C-F72B232E150C}"/>
              </a:ext>
            </a:extLst>
          </p:cNvPr>
          <p:cNvSpPr txBox="1"/>
          <p:nvPr/>
        </p:nvSpPr>
        <p:spPr>
          <a:xfrm>
            <a:off x="1335505" y="110105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Serum 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5A6368-A079-D349-9841-03D5BFD18038}"/>
              </a:ext>
            </a:extLst>
          </p:cNvPr>
          <p:cNvSpPr txBox="1"/>
          <p:nvPr/>
        </p:nvSpPr>
        <p:spPr>
          <a:xfrm>
            <a:off x="4708992" y="10965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Serum 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B1EA20-6764-8943-A54A-659C82CBB324}"/>
              </a:ext>
            </a:extLst>
          </p:cNvPr>
          <p:cNvSpPr txBox="1"/>
          <p:nvPr/>
        </p:nvSpPr>
        <p:spPr>
          <a:xfrm>
            <a:off x="7268723" y="1094457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Serum B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61F2EBF-1917-E44F-B053-DF66FE7CA554}"/>
              </a:ext>
            </a:extLst>
          </p:cNvPr>
          <p:cNvSpPr txBox="1"/>
          <p:nvPr/>
        </p:nvSpPr>
        <p:spPr>
          <a:xfrm>
            <a:off x="10571155" y="1090284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Serum B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8903" y="3304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D3005-46E9-4E92-963E-D18C4E1D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необходимо снижение уровня </a:t>
            </a:r>
            <a:r>
              <a:rPr lang="de-AT" dirty="0" smtClean="0"/>
              <a:t>CCD</a:t>
            </a:r>
            <a:r>
              <a:rPr lang="ru-RU" dirty="0" smtClean="0"/>
              <a:t>-антител</a:t>
            </a:r>
            <a:r>
              <a:rPr lang="de-AT" dirty="0" smtClean="0"/>
              <a:t>?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DF7DFE-D260-4E9B-B5A6-CE5B32EB1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04D2C0-361F-4072-B16A-AA3A9A4D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350FAE1-F2F1-412F-B403-8590BDD6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31" y="1473242"/>
            <a:ext cx="10839538" cy="125642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AD3C742-3A55-4B1B-9AFA-8D7B79E2C758}"/>
              </a:ext>
            </a:extLst>
          </p:cNvPr>
          <p:cNvSpPr txBox="1"/>
          <p:nvPr/>
        </p:nvSpPr>
        <p:spPr>
          <a:xfrm>
            <a:off x="1042219" y="3431458"/>
            <a:ext cx="4817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conclude that the </a:t>
            </a:r>
            <a:r>
              <a:rPr lang="en-US" dirty="0">
                <a:highlight>
                  <a:srgbClr val="FFFF00"/>
                </a:highlight>
              </a:rPr>
              <a:t>use of a CCD inhibitor in in vitro assays is a viable option </a:t>
            </a:r>
            <a:r>
              <a:rPr lang="en-US" dirty="0"/>
              <a:t>to mitigate the influence of anti-CCD antibodies on the measured level of </a:t>
            </a:r>
            <a:r>
              <a:rPr lang="en-US" dirty="0" err="1" smtClean="0"/>
              <a:t>sIgE</a:t>
            </a:r>
            <a:r>
              <a:rPr lang="en-US" dirty="0" smtClean="0"/>
              <a:t> </a:t>
            </a:r>
            <a:r>
              <a:rPr lang="en-US" dirty="0"/>
              <a:t>immunoglobulin, which increase the reliability of testing particularly in cases displaying multiple allergies.”</a:t>
            </a:r>
            <a:endParaRPr lang="de-AT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02477" y="3431458"/>
            <a:ext cx="485713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«Мы пришли к выводу, что </a:t>
            </a:r>
            <a:r>
              <a:rPr lang="ru-RU" sz="2000" b="1" dirty="0"/>
              <a:t>использование ингибитора CCD в анализах </a:t>
            </a:r>
            <a:r>
              <a:rPr lang="ru-RU" sz="2000" b="1" dirty="0" err="1"/>
              <a:t>in</a:t>
            </a:r>
            <a:r>
              <a:rPr lang="ru-RU" sz="2000" b="1" dirty="0"/>
              <a:t> </a:t>
            </a:r>
            <a:r>
              <a:rPr lang="ru-RU" sz="2000" b="1" dirty="0" err="1"/>
              <a:t>vitro</a:t>
            </a:r>
            <a:r>
              <a:rPr lang="ru-RU" sz="2000" b="1" dirty="0"/>
              <a:t> является </a:t>
            </a:r>
            <a:r>
              <a:rPr lang="ru-RU" sz="2000" b="1" dirty="0" smtClean="0"/>
              <a:t>целесообразным вариантом </a:t>
            </a:r>
            <a:r>
              <a:rPr lang="ru-RU" sz="2000" b="1" dirty="0"/>
              <a:t>для </a:t>
            </a:r>
            <a:r>
              <a:rPr lang="ru-RU" sz="2000" b="1" dirty="0" smtClean="0"/>
              <a:t>подавления </a:t>
            </a:r>
            <a:r>
              <a:rPr lang="ru-RU" sz="2000" b="1" dirty="0"/>
              <a:t>влияния антител против CCD </a:t>
            </a:r>
            <a:r>
              <a:rPr lang="ru-RU" dirty="0" smtClean="0"/>
              <a:t>на измеряемый уровень иммуноглобулина </a:t>
            </a:r>
            <a:r>
              <a:rPr lang="ru-RU" dirty="0" err="1" smtClean="0"/>
              <a:t>sIgE</a:t>
            </a:r>
            <a:r>
              <a:rPr lang="ru-RU" dirty="0" smtClean="0"/>
              <a:t>, что повышает надежность тестирования, особенно в случаях, когда наблюдается поливалентная аллергия».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49884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FE755-0B3F-427E-9047-996F0422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Почему необходимо снижение уровня CCD-антител?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142C25-FF77-4188-B1D7-008DAEB7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613996-EDCB-469C-9A8C-DA6DC6BD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4B2F1C-C84B-4067-A009-96DB413E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6" y="1393317"/>
            <a:ext cx="11769213" cy="14777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8E16865-C865-483F-BE1B-A4BB96BFC70A}"/>
              </a:ext>
            </a:extLst>
          </p:cNvPr>
          <p:cNvSpPr txBox="1"/>
          <p:nvPr/>
        </p:nvSpPr>
        <p:spPr>
          <a:xfrm>
            <a:off x="838201" y="3254626"/>
            <a:ext cx="44023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highlight>
                  <a:srgbClr val="FFFF00"/>
                </a:highlight>
              </a:rPr>
              <a:t>Elimination of CCD-specific IgE antibodies by means of a synthetic CCD-blocker drastically reduced the number of false-positive </a:t>
            </a:r>
            <a:r>
              <a:rPr lang="en-US" i="1" dirty="0">
                <a:highlight>
                  <a:srgbClr val="FFFF00"/>
                </a:highlight>
              </a:rPr>
              <a:t>in vitro</a:t>
            </a:r>
            <a:r>
              <a:rPr lang="en-US" dirty="0">
                <a:highlight>
                  <a:srgbClr val="FFFF00"/>
                </a:highlight>
              </a:rPr>
              <a:t> test results </a:t>
            </a:r>
            <a:r>
              <a:rPr lang="en-US" dirty="0"/>
              <a:t>without compromising the sensitivity for relevant IgE interactions. Thus, the herein described CCD-blocker constitutes a valuable tool for increasing the test specificity of routine </a:t>
            </a:r>
            <a:r>
              <a:rPr lang="en-US" i="1" dirty="0"/>
              <a:t>in vitro</a:t>
            </a:r>
            <a:r>
              <a:rPr lang="en-US" dirty="0"/>
              <a:t> allergy diagnosis.”</a:t>
            </a:r>
            <a:endParaRPr lang="de-AT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84489" y="3264310"/>
            <a:ext cx="572237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sz="2000" b="1" dirty="0" smtClean="0"/>
              <a:t>Элиминация CCD-специфических </a:t>
            </a:r>
            <a:r>
              <a:rPr lang="ru-RU" sz="2000" b="1" dirty="0" err="1"/>
              <a:t>IgE</a:t>
            </a:r>
            <a:r>
              <a:rPr lang="ru-RU" sz="2000" b="1" dirty="0"/>
              <a:t>-антител с помощью синтетического CCD-блокатора </a:t>
            </a:r>
            <a:r>
              <a:rPr lang="ru-RU" sz="2000" b="1" dirty="0" smtClean="0"/>
              <a:t>радикально </a:t>
            </a:r>
            <a:r>
              <a:rPr lang="ru-RU" sz="2000" b="1" dirty="0"/>
              <a:t>уменьшило количество ложноположительных результатов </a:t>
            </a:r>
            <a:r>
              <a:rPr lang="ru-RU" sz="2000" b="1" dirty="0" smtClean="0"/>
              <a:t>тестов </a:t>
            </a:r>
            <a:r>
              <a:rPr lang="ru-RU" b="1" i="1" dirty="0" err="1"/>
              <a:t>in</a:t>
            </a:r>
            <a:r>
              <a:rPr lang="ru-RU" b="1" i="1" dirty="0"/>
              <a:t> </a:t>
            </a:r>
            <a:r>
              <a:rPr lang="ru-RU" b="1" i="1" dirty="0" err="1"/>
              <a:t>vitro</a:t>
            </a:r>
            <a:r>
              <a:rPr lang="ru-RU" b="1" i="1" dirty="0"/>
              <a:t> </a:t>
            </a:r>
            <a:r>
              <a:rPr lang="ru-RU" dirty="0"/>
              <a:t>без ущерба для чувствительности к соответствующим взаимодействиям </a:t>
            </a:r>
            <a:r>
              <a:rPr lang="ru-RU" dirty="0" err="1"/>
              <a:t>IgE</a:t>
            </a:r>
            <a:r>
              <a:rPr lang="ru-RU" dirty="0"/>
              <a:t>. </a:t>
            </a:r>
            <a:r>
              <a:rPr lang="ru-RU" dirty="0" err="1" smtClean="0"/>
              <a:t>Т.о</a:t>
            </a:r>
            <a:r>
              <a:rPr lang="ru-RU" dirty="0" smtClean="0"/>
              <a:t>., описанный </a:t>
            </a:r>
            <a:r>
              <a:rPr lang="ru-RU" dirty="0"/>
              <a:t>здесь CCD-блокатор представляет собой ценный инструмент для повышения специфичности теста при </a:t>
            </a:r>
            <a:r>
              <a:rPr lang="ru-RU" i="1" dirty="0" err="1" smtClean="0"/>
              <a:t>in</a:t>
            </a:r>
            <a:r>
              <a:rPr lang="ru-RU" i="1" dirty="0" smtClean="0"/>
              <a:t> </a:t>
            </a:r>
            <a:r>
              <a:rPr lang="ru-RU" i="1" dirty="0" err="1" smtClean="0"/>
              <a:t>vitro</a:t>
            </a:r>
            <a:r>
              <a:rPr lang="ru-RU" i="1" dirty="0"/>
              <a:t> </a:t>
            </a:r>
            <a:r>
              <a:rPr lang="ru-RU" dirty="0"/>
              <a:t>диагностике </a:t>
            </a:r>
            <a:r>
              <a:rPr lang="ru-RU" dirty="0" smtClean="0"/>
              <a:t>аллергии».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20042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95407-F720-4EB6-B4F3-CB8BCC71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45938"/>
            <a:ext cx="8819536" cy="1676603"/>
          </a:xfrm>
        </p:spPr>
        <p:txBody>
          <a:bodyPr>
            <a:normAutofit/>
          </a:bodyPr>
          <a:lstStyle/>
          <a:p>
            <a:pPr lvl="0"/>
            <a:r>
              <a:rPr lang="ru-RU" sz="3200" dirty="0" smtClean="0"/>
              <a:t>Что необходимо для постановки </a:t>
            </a:r>
            <a:r>
              <a:rPr lang="en-GB" sz="3200" dirty="0" smtClean="0"/>
              <a:t>ALEX2?</a:t>
            </a:r>
            <a:endParaRPr lang="de-DE" sz="3200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5FB94FAF-0B43-4A8A-B3FE-40EFD286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0F16E6D3-7567-4552-A0FF-62AD0BD3B969}" type="slidenum">
              <a:rPr lang="de-DE" smtClean="0"/>
              <a:pPr algn="l">
                <a:spcAft>
                  <a:spcPts val="600"/>
                </a:spcAft>
              </a:pPr>
              <a:t>19</a:t>
            </a:fld>
            <a:endParaRPr lang="de-DE"/>
          </a:p>
        </p:txBody>
      </p:sp>
      <p:pic>
        <p:nvPicPr>
          <p:cNvPr id="8" name="Picture 43">
            <a:extLst>
              <a:ext uri="{FF2B5EF4-FFF2-40B4-BE49-F238E27FC236}">
                <a16:creationId xmlns:a16="http://schemas.microsoft.com/office/drawing/2014/main" id="{D076563A-8B9D-4045-8FDA-5CEFAD74643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81" y="1520348"/>
            <a:ext cx="6853467" cy="451665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55248C-8A61-4E5D-88C8-C6B4804049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434" y="1516686"/>
            <a:ext cx="4374749" cy="3124140"/>
          </a:xfrm>
          <a:prstGeom prst="rect">
            <a:avLst/>
          </a:prstGeom>
        </p:spPr>
      </p:pic>
      <p:sp>
        <p:nvSpPr>
          <p:cNvPr id="33" name="Fußzeilenplatzhalter 3">
            <a:extLst>
              <a:ext uri="{FF2B5EF4-FFF2-40B4-BE49-F238E27FC236}">
                <a16:creationId xmlns:a16="http://schemas.microsoft.com/office/drawing/2014/main" id="{289FC0A6-4BCC-47EF-BA86-97A13C0D863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www.macroarraydx.com</a:t>
            </a:r>
          </a:p>
        </p:txBody>
      </p:sp>
      <p:pic>
        <p:nvPicPr>
          <p:cNvPr id="4" name="Grafik 3" descr="Ein Bild, das drinnen, Foto, weiß, sitzend enthält.&#10;&#10;Automatisch generierte Beschreibung">
            <a:extLst>
              <a:ext uri="{FF2B5EF4-FFF2-40B4-BE49-F238E27FC236}">
                <a16:creationId xmlns:a16="http://schemas.microsoft.com/office/drawing/2014/main" id="{6220D609-97C5-4344-ABEA-441EAF0BF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113" y="4809305"/>
            <a:ext cx="3297716" cy="1129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616" y="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B4F682-35A0-40D1-9BBF-64164910A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062353-EC47-48C4-B9DF-3770EAE8F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D0721F1-757D-4608-9165-AE646E103E3D}"/>
              </a:ext>
            </a:extLst>
          </p:cNvPr>
          <p:cNvSpPr txBox="1">
            <a:spLocks/>
          </p:cNvSpPr>
          <p:nvPr/>
        </p:nvSpPr>
        <p:spPr>
          <a:xfrm>
            <a:off x="346834" y="1201609"/>
            <a:ext cx="6928610" cy="4750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>
              <a:latin typeface="Uni Sans Regular" panose="00000500000000000000" pitchFamily="2" charset="0"/>
            </a:endParaRPr>
          </a:p>
          <a:p>
            <a:endParaRPr lang="en-GB" sz="2000">
              <a:latin typeface="Uni Sans Regular" panose="00000500000000000000" pitchFamily="2" charset="0"/>
            </a:endParaRPr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1A123F1A-C631-4C15-A4D5-0DA92F7D888C}"/>
              </a:ext>
            </a:extLst>
          </p:cNvPr>
          <p:cNvSpPr/>
          <p:nvPr/>
        </p:nvSpPr>
        <p:spPr>
          <a:xfrm>
            <a:off x="623838" y="1433797"/>
            <a:ext cx="6651606" cy="47501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Год основания компании -</a:t>
            </a:r>
            <a:r>
              <a:rPr lang="en-GB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 </a:t>
            </a:r>
            <a:r>
              <a:rPr lang="en-GB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2016</a:t>
            </a:r>
          </a:p>
          <a:p>
            <a:endParaRPr lang="ru-RU" sz="1600" b="1" dirty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Базируется в Вене, Австрия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600" b="1" dirty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Частная компания с 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публичным финансированием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600" b="1" dirty="0" smtClean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Базис - 150-летний опыт </a:t>
            </a:r>
            <a:r>
              <a:rPr lang="en-GB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know </a:t>
            </a:r>
            <a:r>
              <a:rPr lang="en-GB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how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 </a:t>
            </a: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в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 </a:t>
            </a:r>
            <a:r>
              <a:rPr lang="ru-RU" sz="1600" b="1" dirty="0" err="1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аллергодиагностике</a:t>
            </a:r>
            <a:endParaRPr lang="ru-RU" sz="1600" b="1" dirty="0" smtClean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 </a:t>
            </a:r>
            <a:endParaRPr lang="ru-RU" sz="1600" b="1" dirty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IVD 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производство </a:t>
            </a: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(продукты 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с CE</a:t>
            </a: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), 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фокус </a:t>
            </a: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на аллергию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600" b="1" dirty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Сертификация ISO 13485 &amp; 9001 с июня 2017 года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600" b="1" dirty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Выход на рынок с СЕ-маркированным IVD 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продуктом </a:t>
            </a:r>
          </a:p>
          <a:p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 </a:t>
            </a:r>
            <a:r>
              <a:rPr lang="ru-RU" sz="16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    в </a:t>
            </a:r>
            <a:r>
              <a:rPr lang="ru-RU" sz="16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августе 2017 года</a:t>
            </a:r>
            <a:endParaRPr lang="en-GB" sz="1600" b="1" dirty="0">
              <a:latin typeface="Uni Sans Regular" panose="00000500000000000000" pitchFamily="2" charset="-52"/>
              <a:cs typeface="Courier New" panose="02070309020205020404" pitchFamily="49" charset="0"/>
            </a:endParaRPr>
          </a:p>
          <a:p>
            <a:endParaRPr lang="en-GB" dirty="0">
              <a:latin typeface="Uni Sans"/>
            </a:endParaRPr>
          </a:p>
          <a:p>
            <a:endParaRPr lang="en-GB" sz="2400" dirty="0">
              <a:latin typeface="Uni Sans"/>
            </a:endParaRPr>
          </a:p>
          <a:p>
            <a:endParaRPr lang="en-GB" sz="2400" dirty="0">
              <a:latin typeface="Uni San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F618A96-165A-40BF-A9EC-C3EFE6C7B3AE}"/>
              </a:ext>
            </a:extLst>
          </p:cNvPr>
          <p:cNvSpPr txBox="1"/>
          <p:nvPr/>
        </p:nvSpPr>
        <p:spPr>
          <a:xfrm>
            <a:off x="623838" y="537660"/>
            <a:ext cx="645151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err="1">
                <a:solidFill>
                  <a:schemeClr val="bg1"/>
                </a:solidFill>
                <a:latin typeface="Uni Sans Regular" panose="00000500000000000000" pitchFamily="2" charset="0"/>
              </a:rPr>
              <a:t>MADx</a:t>
            </a:r>
            <a:r>
              <a:rPr lang="de-DE" sz="2800">
                <a:solidFill>
                  <a:schemeClr val="bg1"/>
                </a:solidFill>
                <a:latin typeface="Uni Sans Regular" panose="00000500000000000000" pitchFamily="2" charset="0"/>
              </a:rPr>
              <a:t> – </a:t>
            </a:r>
            <a:r>
              <a:rPr lang="de-DE" sz="2800" err="1">
                <a:solidFill>
                  <a:schemeClr val="bg1"/>
                </a:solidFill>
                <a:latin typeface="Uni Sans Regular" panose="00000500000000000000" pitchFamily="2" charset="0"/>
              </a:rPr>
              <a:t>Macro</a:t>
            </a:r>
            <a:r>
              <a:rPr lang="de-DE" sz="2800">
                <a:solidFill>
                  <a:schemeClr val="bg1"/>
                </a:solidFill>
                <a:latin typeface="Uni Sans Regular" panose="00000500000000000000" pitchFamily="2" charset="0"/>
              </a:rPr>
              <a:t> Array </a:t>
            </a:r>
            <a:r>
              <a:rPr lang="de-DE" sz="2800" err="1">
                <a:solidFill>
                  <a:schemeClr val="bg1"/>
                </a:solidFill>
                <a:latin typeface="Uni Sans Regular" panose="00000500000000000000" pitchFamily="2" charset="0"/>
              </a:rPr>
              <a:t>Diagnostics</a:t>
            </a:r>
            <a:endParaRPr lang="de-DE" sz="2800">
              <a:solidFill>
                <a:schemeClr val="bg1"/>
              </a:solidFill>
              <a:latin typeface="Uni Sans Regular" panose="000005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E01E1A-A29B-449A-AE4F-2B932704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444" y="3365953"/>
            <a:ext cx="4566256" cy="3355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36" y="0"/>
            <a:ext cx="1989498" cy="1091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444" y="910628"/>
            <a:ext cx="4291934" cy="245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85CA6-BC72-421D-99EE-7A4254AE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927"/>
            <a:ext cx="8255924" cy="818775"/>
          </a:xfrm>
        </p:spPr>
        <p:txBody>
          <a:bodyPr/>
          <a:lstStyle/>
          <a:p>
            <a:r>
              <a:rPr lang="ru-RU" dirty="0" smtClean="0"/>
              <a:t>Принцип анализа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00E0E1-F6D3-4203-8061-74B6CEF1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F7AA35-55BD-4D82-A909-207F654B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F16E6D3-7567-4552-A0FF-62AD0BD3B969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770D2A1-C3F5-4B27-A8AC-EB221907DB3A}"/>
              </a:ext>
            </a:extLst>
          </p:cNvPr>
          <p:cNvGrpSpPr/>
          <p:nvPr/>
        </p:nvGrpSpPr>
        <p:grpSpPr>
          <a:xfrm>
            <a:off x="1500065" y="3804346"/>
            <a:ext cx="8948148" cy="2541696"/>
            <a:chOff x="1756229" y="3814654"/>
            <a:chExt cx="8948148" cy="254169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C656B69-9805-44C5-9962-E46E7F7D3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6229" y="3873243"/>
              <a:ext cx="2503713" cy="2483107"/>
            </a:xfrm>
            <a:prstGeom prst="rect">
              <a:avLst/>
            </a:prstGeom>
          </p:spPr>
        </p:pic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DD8D4084-68B0-4572-8E09-BF8B79A2868D}"/>
                </a:ext>
              </a:extLst>
            </p:cNvPr>
            <p:cNvGrpSpPr/>
            <p:nvPr/>
          </p:nvGrpSpPr>
          <p:grpSpPr>
            <a:xfrm>
              <a:off x="2200466" y="3814654"/>
              <a:ext cx="8503911" cy="2515256"/>
              <a:chOff x="2200466" y="3814654"/>
              <a:chExt cx="8503911" cy="2515256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F5ABAFB9-D374-40CC-B410-97E0E18E2D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17829" y="3846803"/>
                <a:ext cx="4541263" cy="2483107"/>
              </a:xfrm>
              <a:prstGeom prst="rect">
                <a:avLst/>
              </a:prstGeom>
            </p:spPr>
          </p:pic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0737AD8A-161C-4233-9D2C-CC26B538AC6C}"/>
                  </a:ext>
                </a:extLst>
              </p:cNvPr>
              <p:cNvSpPr/>
              <p:nvPr/>
            </p:nvSpPr>
            <p:spPr>
              <a:xfrm>
                <a:off x="8824686" y="5509121"/>
                <a:ext cx="1643270" cy="7228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269ACFB1-6DB4-4ACB-8016-9A961A58D2CF}"/>
                  </a:ext>
                </a:extLst>
              </p:cNvPr>
              <p:cNvSpPr txBox="1"/>
              <p:nvPr/>
            </p:nvSpPr>
            <p:spPr>
              <a:xfrm>
                <a:off x="8551608" y="5410196"/>
                <a:ext cx="21527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dirty="0" smtClean="0"/>
                  <a:t>Скан изображения</a:t>
                </a:r>
                <a:r>
                  <a:rPr lang="ru-RU" sz="1600" dirty="0"/>
                  <a:t>,</a:t>
                </a:r>
              </a:p>
              <a:p>
                <a:pPr algn="ctr"/>
                <a:r>
                  <a:rPr lang="ru-RU" sz="1600" dirty="0"/>
                  <a:t>анализ и </a:t>
                </a:r>
                <a:r>
                  <a:rPr lang="ru-RU" sz="1600" dirty="0" smtClean="0"/>
                  <a:t>отчет </a:t>
                </a:r>
                <a:r>
                  <a:rPr lang="de-AT" sz="1600" dirty="0" smtClean="0">
                    <a:solidFill>
                      <a:srgbClr val="FF0000"/>
                    </a:solidFill>
                  </a:rPr>
                  <a:t>˂ </a:t>
                </a:r>
                <a:r>
                  <a:rPr lang="de-AT" sz="1600" dirty="0">
                    <a:solidFill>
                      <a:srgbClr val="FF0000"/>
                    </a:solidFill>
                  </a:rPr>
                  <a:t>1 min</a:t>
                </a:r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3F92EDEE-263E-4D0A-A433-B2850EB98670}"/>
                  </a:ext>
                </a:extLst>
              </p:cNvPr>
              <p:cNvSpPr/>
              <p:nvPr/>
            </p:nvSpPr>
            <p:spPr>
              <a:xfrm>
                <a:off x="4238173" y="3862357"/>
                <a:ext cx="1836000" cy="24012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baseline="-25000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94A5090D-626F-4EB9-8E77-8CEB4B2B8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1031" y="4537976"/>
                <a:ext cx="1566000" cy="996545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1D706E89-F5D3-4981-B619-94D8DBB56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270648">
                <a:off x="3282538" y="4204714"/>
                <a:ext cx="329685" cy="522000"/>
              </a:xfrm>
              <a:prstGeom prst="rect">
                <a:avLst/>
              </a:prstGeom>
            </p:spPr>
          </p:pic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EB8D71E5-9283-4C11-AE91-141FA32EE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27809">
                <a:off x="2326177" y="4136280"/>
                <a:ext cx="329685" cy="522000"/>
              </a:xfrm>
              <a:prstGeom prst="rect">
                <a:avLst/>
              </a:prstGeom>
            </p:spPr>
          </p:pic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F2AE2CC-2085-4F9F-A99E-8CF250843695}"/>
                  </a:ext>
                </a:extLst>
              </p:cNvPr>
              <p:cNvSpPr txBox="1"/>
              <p:nvPr/>
            </p:nvSpPr>
            <p:spPr>
              <a:xfrm>
                <a:off x="4412968" y="3852754"/>
                <a:ext cx="120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Промывка</a:t>
                </a:r>
                <a:endParaRPr lang="de-AT" dirty="0"/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185F2EB4-40EF-41B8-B404-A8356659ECE9}"/>
                  </a:ext>
                </a:extLst>
              </p:cNvPr>
              <p:cNvSpPr txBox="1"/>
              <p:nvPr/>
            </p:nvSpPr>
            <p:spPr>
              <a:xfrm>
                <a:off x="4232839" y="5410196"/>
                <a:ext cx="194232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400" b="1" dirty="0"/>
                  <a:t>Удаление </a:t>
                </a:r>
                <a:r>
                  <a:rPr lang="ru-RU" sz="1400" b="1" dirty="0" err="1"/>
                  <a:t>несвязав</a:t>
                </a:r>
                <a:r>
                  <a:rPr lang="ru-RU" sz="1400" b="1" dirty="0"/>
                  <a:t>-</a:t>
                </a:r>
              </a:p>
              <a:p>
                <a:pPr algn="ctr"/>
                <a:r>
                  <a:rPr lang="ru-RU" sz="1400" b="1" dirty="0"/>
                  <a:t>  </a:t>
                </a:r>
                <a:r>
                  <a:rPr lang="ru-RU" sz="1400" b="1" dirty="0" err="1"/>
                  <a:t>шихся</a:t>
                </a:r>
                <a:r>
                  <a:rPr lang="ru-RU" sz="1400" b="1" dirty="0"/>
                  <a:t> </a:t>
                </a:r>
                <a:r>
                  <a:rPr lang="ru-RU" sz="1400" b="1" dirty="0" err="1" smtClean="0"/>
                  <a:t>детект.антител</a:t>
                </a:r>
                <a:endParaRPr lang="ru-RU" sz="1400" b="1" dirty="0"/>
              </a:p>
              <a:p>
                <a:pPr algn="ctr"/>
                <a:r>
                  <a:rPr lang="de-AT" sz="1600" dirty="0" smtClean="0">
                    <a:solidFill>
                      <a:srgbClr val="FF0000"/>
                    </a:solidFill>
                  </a:rPr>
                  <a:t>5 x 5 min</a:t>
                </a:r>
                <a:endParaRPr lang="de-A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5D9E1DDB-377D-443B-96E8-24BB3DFDD84C}"/>
                  </a:ext>
                </a:extLst>
              </p:cNvPr>
              <p:cNvSpPr/>
              <p:nvPr/>
            </p:nvSpPr>
            <p:spPr>
              <a:xfrm>
                <a:off x="2539274" y="3931530"/>
                <a:ext cx="911828" cy="2484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B735D8BC-24BF-479F-81FC-7481B0B2A6E6}"/>
                  </a:ext>
                </a:extLst>
              </p:cNvPr>
              <p:cNvSpPr txBox="1"/>
              <p:nvPr/>
            </p:nvSpPr>
            <p:spPr>
              <a:xfrm>
                <a:off x="2582043" y="3852754"/>
                <a:ext cx="745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Шаг </a:t>
                </a:r>
                <a:r>
                  <a:rPr lang="de-AT" dirty="0" smtClean="0"/>
                  <a:t>2</a:t>
                </a:r>
                <a:endParaRPr lang="de-AT" dirty="0"/>
              </a:p>
            </p:txBody>
          </p:sp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E714FDBA-64F0-4CF2-B495-73E706421549}"/>
                  </a:ext>
                </a:extLst>
              </p:cNvPr>
              <p:cNvSpPr/>
              <p:nvPr/>
            </p:nvSpPr>
            <p:spPr>
              <a:xfrm>
                <a:off x="6895265" y="3887757"/>
                <a:ext cx="1036795" cy="248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48D62D4C-1452-4AE6-83FE-B5D5B7CBCE3A}"/>
                  </a:ext>
                </a:extLst>
              </p:cNvPr>
              <p:cNvSpPr txBox="1"/>
              <p:nvPr/>
            </p:nvSpPr>
            <p:spPr>
              <a:xfrm>
                <a:off x="6974057" y="3814654"/>
                <a:ext cx="745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Шаг</a:t>
                </a:r>
                <a:r>
                  <a:rPr lang="de-AT" dirty="0" smtClean="0"/>
                  <a:t> </a:t>
                </a:r>
                <a:r>
                  <a:rPr lang="de-AT" dirty="0"/>
                  <a:t>3</a:t>
                </a:r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E2B4BCAE-E6D8-4A70-9B75-8F3D3B8E21F8}"/>
                  </a:ext>
                </a:extLst>
              </p:cNvPr>
              <p:cNvSpPr/>
              <p:nvPr/>
            </p:nvSpPr>
            <p:spPr>
              <a:xfrm>
                <a:off x="8938564" y="3960558"/>
                <a:ext cx="1465942" cy="190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8273DDEC-E5B5-4066-B3A5-FF58C447824A}"/>
                  </a:ext>
                </a:extLst>
              </p:cNvPr>
              <p:cNvSpPr/>
              <p:nvPr/>
            </p:nvSpPr>
            <p:spPr>
              <a:xfrm>
                <a:off x="10029371" y="3975072"/>
                <a:ext cx="217715" cy="219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00389929-8779-45E3-B360-1468D8320F6C}"/>
                  </a:ext>
                </a:extLst>
              </p:cNvPr>
              <p:cNvSpPr txBox="1"/>
              <p:nvPr/>
            </p:nvSpPr>
            <p:spPr>
              <a:xfrm>
                <a:off x="9094124" y="3852754"/>
                <a:ext cx="89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dirty="0" smtClean="0"/>
                  <a:t>A</a:t>
                </a:r>
                <a:r>
                  <a:rPr lang="ru-RU" dirty="0" err="1" smtClean="0"/>
                  <a:t>нализ</a:t>
                </a:r>
                <a:endParaRPr lang="de-AT" dirty="0"/>
              </a:p>
            </p:txBody>
          </p:sp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240AE116-2A04-4F1C-B733-0872C3EC52BE}"/>
                  </a:ext>
                </a:extLst>
              </p:cNvPr>
              <p:cNvSpPr/>
              <p:nvPr/>
            </p:nvSpPr>
            <p:spPr>
              <a:xfrm>
                <a:off x="2302075" y="5534521"/>
                <a:ext cx="1453518" cy="6585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7B9B51B6-6D9C-4E9D-83CB-433263B5916C}"/>
                  </a:ext>
                </a:extLst>
              </p:cNvPr>
              <p:cNvSpPr txBox="1"/>
              <p:nvPr/>
            </p:nvSpPr>
            <p:spPr>
              <a:xfrm>
                <a:off x="2200466" y="5410196"/>
                <a:ext cx="15502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400" b="1" dirty="0" smtClean="0"/>
                  <a:t>Внесение</a:t>
                </a:r>
              </a:p>
              <a:p>
                <a:pPr algn="ctr"/>
                <a:r>
                  <a:rPr lang="ru-RU" sz="1400" b="1" dirty="0" smtClean="0"/>
                  <a:t> детектирующих  </a:t>
                </a:r>
              </a:p>
              <a:p>
                <a:pPr algn="ctr"/>
                <a:r>
                  <a:rPr lang="ru-RU" sz="1400" b="1" dirty="0"/>
                  <a:t>а</a:t>
                </a:r>
                <a:r>
                  <a:rPr lang="ru-RU" sz="1400" b="1" dirty="0" smtClean="0"/>
                  <a:t>нтител </a:t>
                </a:r>
                <a:r>
                  <a:rPr lang="de-AT" sz="1600" dirty="0" smtClean="0">
                    <a:solidFill>
                      <a:srgbClr val="FF0000"/>
                    </a:solidFill>
                  </a:rPr>
                  <a:t>30 min</a:t>
                </a:r>
                <a:r>
                  <a:rPr lang="ru-RU" sz="1600" dirty="0" smtClean="0">
                    <a:solidFill>
                      <a:srgbClr val="FF0000"/>
                    </a:solidFill>
                  </a:rPr>
                  <a:t> </a:t>
                </a:r>
                <a:endParaRPr lang="de-A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E375C430-8C5B-48B7-8935-B6B9EAF9A49E}"/>
                  </a:ext>
                </a:extLst>
              </p:cNvPr>
              <p:cNvSpPr/>
              <p:nvPr/>
            </p:nvSpPr>
            <p:spPr>
              <a:xfrm>
                <a:off x="6528171" y="5534521"/>
                <a:ext cx="1506708" cy="6585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96968FC6-5624-4497-B9E0-A5F5C0181D75}"/>
                  </a:ext>
                </a:extLst>
              </p:cNvPr>
              <p:cNvSpPr txBox="1"/>
              <p:nvPr/>
            </p:nvSpPr>
            <p:spPr>
              <a:xfrm>
                <a:off x="6519308" y="5410196"/>
                <a:ext cx="17403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Ферментативная реакция</a:t>
                </a:r>
                <a:endParaRPr lang="de-AT" sz="1600" dirty="0"/>
              </a:p>
              <a:p>
                <a:pPr algn="ctr"/>
                <a:r>
                  <a:rPr lang="de-AT" sz="1600" dirty="0">
                    <a:solidFill>
                      <a:srgbClr val="FF0000"/>
                    </a:solidFill>
                  </a:rPr>
                  <a:t>5-10 min</a:t>
                </a:r>
              </a:p>
            </p:txBody>
          </p:sp>
        </p:grp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10B22663-4F06-4C6E-823D-E066A45895B8}"/>
              </a:ext>
            </a:extLst>
          </p:cNvPr>
          <p:cNvGrpSpPr/>
          <p:nvPr/>
        </p:nvGrpSpPr>
        <p:grpSpPr>
          <a:xfrm>
            <a:off x="1769806" y="1062643"/>
            <a:ext cx="7621509" cy="2529209"/>
            <a:chOff x="2580300" y="1062643"/>
            <a:chExt cx="6811015" cy="2529209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B1A03191-19B5-4227-AC41-253598B4B60F}"/>
                </a:ext>
              </a:extLst>
            </p:cNvPr>
            <p:cNvGrpSpPr/>
            <p:nvPr/>
          </p:nvGrpSpPr>
          <p:grpSpPr>
            <a:xfrm>
              <a:off x="2580300" y="1062643"/>
              <a:ext cx="6811015" cy="2529209"/>
              <a:chOff x="2657049" y="1190625"/>
              <a:chExt cx="6811015" cy="2529209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27559F94-A26A-4696-BEBC-E31304459F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57049" y="1236727"/>
                <a:ext cx="4610265" cy="2483107"/>
              </a:xfrm>
              <a:prstGeom prst="rect">
                <a:avLst/>
              </a:prstGeom>
            </p:spPr>
          </p:pic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A9D9D35B-A163-42B5-93C4-FC9FC96DF7A1}"/>
                  </a:ext>
                </a:extLst>
              </p:cNvPr>
              <p:cNvSpPr/>
              <p:nvPr/>
            </p:nvSpPr>
            <p:spPr>
              <a:xfrm>
                <a:off x="7252700" y="1241585"/>
                <a:ext cx="1836000" cy="24012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baseline="-2500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B28CDDC-94CB-4E4E-96A2-93B22643CD9A}"/>
                  </a:ext>
                </a:extLst>
              </p:cNvPr>
              <p:cNvSpPr txBox="1"/>
              <p:nvPr/>
            </p:nvSpPr>
            <p:spPr>
              <a:xfrm>
                <a:off x="7651541" y="1297388"/>
                <a:ext cx="1078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Промывка</a:t>
                </a:r>
                <a:endParaRPr lang="de-AT" dirty="0"/>
              </a:p>
            </p:txBody>
          </p: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96F8396C-016D-4682-88ED-A11CAA12F34C}"/>
                  </a:ext>
                </a:extLst>
              </p:cNvPr>
              <p:cNvGrpSpPr/>
              <p:nvPr/>
            </p:nvGrpSpPr>
            <p:grpSpPr>
              <a:xfrm rot="1584227">
                <a:off x="5442199" y="1666720"/>
                <a:ext cx="288001" cy="396255"/>
                <a:chOff x="7806199" y="1451929"/>
                <a:chExt cx="288001" cy="396255"/>
              </a:xfrm>
            </p:grpSpPr>
            <p:cxnSp>
              <p:nvCxnSpPr>
                <p:cNvPr id="14" name="Gerader Verbinder 13">
                  <a:extLst>
                    <a:ext uri="{FF2B5EF4-FFF2-40B4-BE49-F238E27FC236}">
                      <a16:creationId xmlns:a16="http://schemas.microsoft.com/office/drawing/2014/main" id="{49BF8000-B53F-4159-8C0E-11E4C042F65D}"/>
                    </a:ext>
                  </a:extLst>
                </p:cNvPr>
                <p:cNvCxnSpPr/>
                <p:nvPr/>
              </p:nvCxnSpPr>
              <p:spPr>
                <a:xfrm>
                  <a:off x="7950200" y="1451929"/>
                  <a:ext cx="0" cy="252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rader Verbinder 17">
                  <a:extLst>
                    <a:ext uri="{FF2B5EF4-FFF2-40B4-BE49-F238E27FC236}">
                      <a16:creationId xmlns:a16="http://schemas.microsoft.com/office/drawing/2014/main" id="{A7742F11-B7F2-4A2D-A2EF-041CC7B0A6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50200" y="1704184"/>
                  <a:ext cx="144000" cy="144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r Verbinder 21">
                  <a:extLst>
                    <a:ext uri="{FF2B5EF4-FFF2-40B4-BE49-F238E27FC236}">
                      <a16:creationId xmlns:a16="http://schemas.microsoft.com/office/drawing/2014/main" id="{91BFC4D6-A6D1-4BA4-96B8-C556A2E74D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06199" y="1699322"/>
                  <a:ext cx="144000" cy="144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112F5DD7-9D62-45C0-87FF-63C3525E751A}"/>
                  </a:ext>
                </a:extLst>
              </p:cNvPr>
              <p:cNvGrpSpPr/>
              <p:nvPr/>
            </p:nvGrpSpPr>
            <p:grpSpPr>
              <a:xfrm rot="20185360">
                <a:off x="6320868" y="1661858"/>
                <a:ext cx="288001" cy="396255"/>
                <a:chOff x="7806199" y="1451929"/>
                <a:chExt cx="288001" cy="396255"/>
              </a:xfrm>
            </p:grpSpPr>
            <p:cxnSp>
              <p:nvCxnSpPr>
                <p:cNvPr id="24" name="Gerader Verbinder 23">
                  <a:extLst>
                    <a:ext uri="{FF2B5EF4-FFF2-40B4-BE49-F238E27FC236}">
                      <a16:creationId xmlns:a16="http://schemas.microsoft.com/office/drawing/2014/main" id="{5E47AE57-8C47-4216-8F9B-976DD3031E77}"/>
                    </a:ext>
                  </a:extLst>
                </p:cNvPr>
                <p:cNvCxnSpPr/>
                <p:nvPr/>
              </p:nvCxnSpPr>
              <p:spPr>
                <a:xfrm>
                  <a:off x="7950200" y="1451929"/>
                  <a:ext cx="0" cy="252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r Verbinder 24">
                  <a:extLst>
                    <a:ext uri="{FF2B5EF4-FFF2-40B4-BE49-F238E27FC236}">
                      <a16:creationId xmlns:a16="http://schemas.microsoft.com/office/drawing/2014/main" id="{367D7E31-9CED-406D-A0B7-4FB2F3652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50200" y="1704184"/>
                  <a:ext cx="144000" cy="144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r Verbinder 25">
                  <a:extLst>
                    <a:ext uri="{FF2B5EF4-FFF2-40B4-BE49-F238E27FC236}">
                      <a16:creationId xmlns:a16="http://schemas.microsoft.com/office/drawing/2014/main" id="{BFD9641C-881D-4C85-A67B-AFB0AD8A2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06199" y="1699322"/>
                  <a:ext cx="144000" cy="144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C477887C-A361-4C6C-859F-8DFAB271CB1A}"/>
                  </a:ext>
                </a:extLst>
              </p:cNvPr>
              <p:cNvGrpSpPr/>
              <p:nvPr/>
            </p:nvGrpSpPr>
            <p:grpSpPr>
              <a:xfrm>
                <a:off x="5927441" y="1595751"/>
                <a:ext cx="288001" cy="396255"/>
                <a:chOff x="7806199" y="1451929"/>
                <a:chExt cx="288001" cy="396255"/>
              </a:xfrm>
            </p:grpSpPr>
            <p:cxnSp>
              <p:nvCxnSpPr>
                <p:cNvPr id="28" name="Gerader Verbinder 27">
                  <a:extLst>
                    <a:ext uri="{FF2B5EF4-FFF2-40B4-BE49-F238E27FC236}">
                      <a16:creationId xmlns:a16="http://schemas.microsoft.com/office/drawing/2014/main" id="{F0453F0D-5143-4BFB-91B8-3FE280125E39}"/>
                    </a:ext>
                  </a:extLst>
                </p:cNvPr>
                <p:cNvCxnSpPr/>
                <p:nvPr/>
              </p:nvCxnSpPr>
              <p:spPr>
                <a:xfrm>
                  <a:off x="7950200" y="1451929"/>
                  <a:ext cx="0" cy="252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D85D26F3-2886-4A4A-88CB-C8B9459AB2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50200" y="1704184"/>
                  <a:ext cx="144000" cy="144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Gerader Verbinder 29">
                  <a:extLst>
                    <a:ext uri="{FF2B5EF4-FFF2-40B4-BE49-F238E27FC236}">
                      <a16:creationId xmlns:a16="http://schemas.microsoft.com/office/drawing/2014/main" id="{158DE287-9883-4150-9858-3CEBB3FD7D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06199" y="1699322"/>
                  <a:ext cx="144000" cy="14400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9525DB08-A8F4-4534-9767-EBC815F56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07876" y="2170796"/>
                <a:ext cx="1598530" cy="726604"/>
              </a:xfrm>
              <a:prstGeom prst="rect">
                <a:avLst/>
              </a:prstGeom>
            </p:spPr>
          </p:pic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EB05BBEE-C731-410C-9613-770BEFA7D1E4}"/>
                  </a:ext>
                </a:extLst>
              </p:cNvPr>
              <p:cNvSpPr txBox="1"/>
              <p:nvPr/>
            </p:nvSpPr>
            <p:spPr>
              <a:xfrm>
                <a:off x="7399420" y="2837416"/>
                <a:ext cx="16968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/>
                  <a:t>Удаление </a:t>
                </a:r>
                <a:r>
                  <a:rPr lang="ru-RU" sz="1600" dirty="0" err="1" smtClean="0"/>
                  <a:t>несвязав</a:t>
                </a:r>
                <a:r>
                  <a:rPr lang="ru-RU" sz="1600" dirty="0" smtClean="0"/>
                  <a:t>-</a:t>
                </a:r>
              </a:p>
              <a:p>
                <a:r>
                  <a:rPr lang="ru-RU" sz="1600" dirty="0"/>
                  <a:t> </a:t>
                </a:r>
                <a:r>
                  <a:rPr lang="ru-RU" sz="1600" dirty="0" smtClean="0"/>
                  <a:t> </a:t>
                </a:r>
                <a:r>
                  <a:rPr lang="ru-RU" sz="1600" dirty="0" err="1" smtClean="0"/>
                  <a:t>шихся</a:t>
                </a:r>
                <a:r>
                  <a:rPr lang="ru-RU" sz="1600" dirty="0" smtClean="0"/>
                  <a:t> антител</a:t>
                </a:r>
                <a:endParaRPr lang="de-AT" sz="1600" dirty="0"/>
              </a:p>
              <a:p>
                <a:pPr algn="ctr"/>
                <a:r>
                  <a:rPr lang="de-AT" sz="1600" dirty="0">
                    <a:solidFill>
                      <a:srgbClr val="FF0000"/>
                    </a:solidFill>
                  </a:rPr>
                  <a:t>3x 5 min</a:t>
                </a:r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3280A5C3-3B83-45CD-830D-66DE69050733}"/>
                  </a:ext>
                </a:extLst>
              </p:cNvPr>
              <p:cNvSpPr/>
              <p:nvPr/>
            </p:nvSpPr>
            <p:spPr>
              <a:xfrm>
                <a:off x="2949341" y="1310425"/>
                <a:ext cx="1643742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EF0C9E9B-6930-41A0-BD5F-12B808DE4400}"/>
                  </a:ext>
                </a:extLst>
              </p:cNvPr>
              <p:cNvSpPr txBox="1"/>
              <p:nvPr/>
            </p:nvSpPr>
            <p:spPr>
              <a:xfrm>
                <a:off x="3132490" y="1226419"/>
                <a:ext cx="15028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Подготовка</a:t>
                </a:r>
                <a:endParaRPr lang="de-AT" dirty="0"/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276C7DCF-49D0-4EB8-8A90-B3E7D850EB5F}"/>
                  </a:ext>
                </a:extLst>
              </p:cNvPr>
              <p:cNvSpPr/>
              <p:nvPr/>
            </p:nvSpPr>
            <p:spPr>
              <a:xfrm>
                <a:off x="2949341" y="3020068"/>
                <a:ext cx="1643742" cy="5326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2E3390F5-B412-4566-8DC0-0DE32B97259B}"/>
                  </a:ext>
                </a:extLst>
              </p:cNvPr>
              <p:cNvSpPr txBox="1"/>
              <p:nvPr/>
            </p:nvSpPr>
            <p:spPr>
              <a:xfrm>
                <a:off x="2817118" y="3006923"/>
                <a:ext cx="19081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dirty="0" smtClean="0"/>
                  <a:t>Взятие крови, </a:t>
                </a:r>
              </a:p>
              <a:p>
                <a:pPr algn="ctr"/>
                <a:r>
                  <a:rPr lang="ru-RU" sz="1600" dirty="0" smtClean="0"/>
                  <a:t>подготовка сыворотки</a:t>
                </a:r>
                <a:endParaRPr lang="de-AT" sz="1600" dirty="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99ABEACD-E1C1-4B1F-99A7-A7E0C1A488C8}"/>
                  </a:ext>
                </a:extLst>
              </p:cNvPr>
              <p:cNvSpPr/>
              <p:nvPr/>
            </p:nvSpPr>
            <p:spPr>
              <a:xfrm>
                <a:off x="5498093" y="1310425"/>
                <a:ext cx="988322" cy="285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AABC3B5C-E482-4DFB-B38B-0C3454FBCFA9}"/>
                  </a:ext>
                </a:extLst>
              </p:cNvPr>
              <p:cNvSpPr txBox="1"/>
              <p:nvPr/>
            </p:nvSpPr>
            <p:spPr>
              <a:xfrm>
                <a:off x="5597602" y="1240786"/>
                <a:ext cx="66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Шаг</a:t>
                </a:r>
                <a:r>
                  <a:rPr lang="de-AT" dirty="0" smtClean="0"/>
                  <a:t> </a:t>
                </a:r>
                <a:r>
                  <a:rPr lang="de-AT" dirty="0"/>
                  <a:t>1</a:t>
                </a:r>
              </a:p>
            </p:txBody>
          </p:sp>
          <p:pic>
            <p:nvPicPr>
              <p:cNvPr id="62" name="Grafik 61">
                <a:extLst>
                  <a:ext uri="{FF2B5EF4-FFF2-40B4-BE49-F238E27FC236}">
                    <a16:creationId xmlns:a16="http://schemas.microsoft.com/office/drawing/2014/main" id="{89B88BB5-0542-4626-8B3B-39A028404D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08169" y="1226419"/>
                <a:ext cx="318799" cy="2483107"/>
              </a:xfrm>
              <a:prstGeom prst="rect">
                <a:avLst/>
              </a:prstGeom>
            </p:spPr>
          </p:pic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D06C1490-D032-4FCF-AE6E-C710DE9F0EDD}"/>
                  </a:ext>
                </a:extLst>
              </p:cNvPr>
              <p:cNvSpPr/>
              <p:nvPr/>
            </p:nvSpPr>
            <p:spPr>
              <a:xfrm>
                <a:off x="9411093" y="1190625"/>
                <a:ext cx="56971" cy="24777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8225E543-FDA1-40F8-A11A-96D489655C02}"/>
                </a:ext>
              </a:extLst>
            </p:cNvPr>
            <p:cNvSpPr/>
            <p:nvPr/>
          </p:nvSpPr>
          <p:spPr>
            <a:xfrm>
              <a:off x="5294527" y="2769418"/>
              <a:ext cx="1115137" cy="703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E726E315-D51E-4135-9DD0-FCEC5281AA6D}"/>
                </a:ext>
              </a:extLst>
            </p:cNvPr>
            <p:cNvSpPr txBox="1"/>
            <p:nvPr/>
          </p:nvSpPr>
          <p:spPr>
            <a:xfrm>
              <a:off x="4943409" y="2705892"/>
              <a:ext cx="18899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 smtClean="0"/>
                <a:t>Инкубация сыворотки</a:t>
              </a:r>
              <a:endParaRPr lang="de-AT" sz="1600" dirty="0"/>
            </a:p>
            <a:p>
              <a:pPr algn="ctr"/>
              <a:r>
                <a:rPr lang="de-AT" sz="1600" dirty="0">
                  <a:solidFill>
                    <a:srgbClr val="FF0000"/>
                  </a:solidFill>
                </a:rPr>
                <a:t>120 min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9826" y="5813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23EBB-8BE7-42FD-AB7C-5C3A42E3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893629" cy="8187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Пост-аналитическая фаза</a:t>
            </a:r>
            <a:r>
              <a:rPr lang="de-AT" dirty="0" smtClean="0"/>
              <a:t>: </a:t>
            </a:r>
            <a:r>
              <a:rPr lang="ru-RU" dirty="0" smtClean="0"/>
              <a:t>получение изображения результатов </a:t>
            </a:r>
            <a:r>
              <a:rPr lang="de-AT" dirty="0" smtClean="0"/>
              <a:t>ALEX2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C176C2-BFC7-4CF7-A6B4-F48F75F7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FAE9C1-641F-4295-A77C-56EA2642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36EC88-A67B-470F-B9AC-F750AD5A67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7" y="1197014"/>
            <a:ext cx="10080837" cy="5145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20384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23EBB-8BE7-42FD-AB7C-5C3A42E3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9612" cy="8187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Подтверждение результатов, экспорт отчетов</a:t>
            </a:r>
            <a:r>
              <a:rPr lang="de-AT" dirty="0" smtClean="0"/>
              <a:t>(CSV,ASTM</a:t>
            </a:r>
            <a:r>
              <a:rPr lang="de-AT" dirty="0"/>
              <a:t>, PDF…)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C176C2-BFC7-4CF7-A6B4-F48F75F7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FAE9C1-641F-4295-A77C-56EA2642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E77EA2-5766-4557-83F1-AC454F7EB0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941" y="1264279"/>
            <a:ext cx="6174136" cy="50920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30" y="3407163"/>
            <a:ext cx="5876152" cy="3212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90FF0-74B0-416A-AF2A-363D267F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Важный вопрос</a:t>
            </a:r>
            <a:r>
              <a:rPr lang="de-AT" dirty="0" smtClean="0"/>
              <a:t>: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E3D15E-C422-43F0-87CF-F94A6338C84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ru-RU" sz="2400" b="1" dirty="0"/>
              <a:t>Как работает </a:t>
            </a:r>
            <a:r>
              <a:rPr lang="en-US" sz="2400" b="1" dirty="0" smtClean="0"/>
              <a:t>ALEX2</a:t>
            </a:r>
            <a:r>
              <a:rPr lang="ru-RU" sz="2400" b="1" dirty="0" smtClean="0"/>
              <a:t> </a:t>
            </a:r>
            <a:r>
              <a:rPr lang="ru-RU" sz="2400" b="1" dirty="0"/>
              <a:t>по сравнению с другими системами </a:t>
            </a:r>
            <a:r>
              <a:rPr lang="ru-RU" sz="2400" b="1" dirty="0" err="1" smtClean="0"/>
              <a:t>аллергодиагностики</a:t>
            </a:r>
            <a:r>
              <a:rPr lang="ru-RU" sz="2400" b="1" dirty="0" smtClean="0"/>
              <a:t>??</a:t>
            </a:r>
            <a:endParaRPr lang="de-AT" sz="2400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441E6A-40C8-4668-8F2D-24A3EEAD8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DC6D70-F19D-4FF2-A37E-8AA6D1FA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776D51-3465-441B-A7D1-D3CC0835FE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310" y="4948934"/>
            <a:ext cx="3126594" cy="16900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FAB876-2FB9-41B8-B914-63F522679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019" y="2344371"/>
            <a:ext cx="4921138" cy="2093770"/>
          </a:xfrm>
          <a:prstGeom prst="rect">
            <a:avLst/>
          </a:prstGeom>
        </p:spPr>
      </p:pic>
      <p:pic>
        <p:nvPicPr>
          <p:cNvPr id="9" name="Grafik 8" descr="Ein Bild, das Briefpapier, Schreibgerät enthält.&#10;&#10;Automatisch generierte Beschreibung">
            <a:extLst>
              <a:ext uri="{FF2B5EF4-FFF2-40B4-BE49-F238E27FC236}">
                <a16:creationId xmlns:a16="http://schemas.microsoft.com/office/drawing/2014/main" id="{2B81AC74-1E1A-4E2D-A101-00ED8F3759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443" y="5027085"/>
            <a:ext cx="4202605" cy="14835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FAD35B-F616-4930-89AB-3263A9E2C1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205" y="2466927"/>
            <a:ext cx="4164804" cy="232616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15665" y="5319252"/>
            <a:ext cx="1327354" cy="1013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33" y="3011054"/>
            <a:ext cx="2750680" cy="34213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D411C-7269-4341-B0C2-B39CE4E9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462117"/>
            <a:ext cx="10227719" cy="992032"/>
          </a:xfrm>
        </p:spPr>
        <p:txBody>
          <a:bodyPr>
            <a:normAutofit fontScale="90000"/>
          </a:bodyPr>
          <a:lstStyle/>
          <a:p>
            <a:r>
              <a:rPr lang="ru-RU" dirty="0"/>
              <a:t>Мы не можем ожидать </a:t>
            </a:r>
            <a:r>
              <a:rPr lang="ru-RU" dirty="0" smtClean="0"/>
              <a:t>равнозначных </a:t>
            </a:r>
            <a:r>
              <a:rPr lang="ru-RU" dirty="0"/>
              <a:t>результатов </a:t>
            </a:r>
            <a:r>
              <a:rPr lang="ru-RU" dirty="0" smtClean="0"/>
              <a:t>в различных тест-системах </a:t>
            </a:r>
            <a:r>
              <a:rPr lang="ru-RU" dirty="0"/>
              <a:t>...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390B1F-13A6-4D99-B07A-F2B46284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CF2A70-5D72-45DA-BDC5-272B4943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3F469E-34B9-4FB3-B46F-5A125175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681162"/>
            <a:ext cx="9420225" cy="44481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BDFA08-7690-4060-8472-8C8841E81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5729287"/>
            <a:ext cx="3867150" cy="400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D411C-7269-4341-B0C2-B39CE4E9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1" y="285009"/>
            <a:ext cx="10706180" cy="1033152"/>
          </a:xfrm>
        </p:spPr>
        <p:txBody>
          <a:bodyPr>
            <a:normAutofit fontScale="90000"/>
          </a:bodyPr>
          <a:lstStyle/>
          <a:p>
            <a:r>
              <a:rPr lang="ru-RU" dirty="0"/>
              <a:t>Мы не можем </a:t>
            </a:r>
            <a:r>
              <a:rPr lang="ru-RU" dirty="0" smtClean="0"/>
              <a:t>ожидать абсолютно идентичных </a:t>
            </a:r>
            <a:r>
              <a:rPr lang="ru-RU" dirty="0"/>
              <a:t>результатов в различных тест-системах ...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390B1F-13A6-4D99-B07A-F2B46284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CF2A70-5D72-45DA-BDC5-272B4943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D68217-F22C-4BBE-AE5D-1588D67F2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78" y="1183900"/>
            <a:ext cx="6639244" cy="5517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579" y="34978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D411C-7269-4341-B0C2-B39CE4E9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9" y="442452"/>
            <a:ext cx="10550012" cy="1012722"/>
          </a:xfrm>
        </p:spPr>
        <p:txBody>
          <a:bodyPr>
            <a:normAutofit fontScale="90000"/>
          </a:bodyPr>
          <a:lstStyle/>
          <a:p>
            <a:r>
              <a:rPr lang="ru-RU" dirty="0"/>
              <a:t>Мы не можем </a:t>
            </a:r>
            <a:r>
              <a:rPr lang="ru-RU" dirty="0" smtClean="0"/>
              <a:t>ожидать абсолютно идентичных </a:t>
            </a:r>
            <a:r>
              <a:rPr lang="ru-RU" dirty="0"/>
              <a:t>результатов в различных тест-системах ...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390B1F-13A6-4D99-B07A-F2B46284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CF2A70-5D72-45DA-BDC5-272B4943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989020-91AB-47C5-ABE2-6810EE32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15" y="1317136"/>
            <a:ext cx="9488625" cy="295989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CB695F-BFA5-4F25-8974-A7C7D3067A9A}"/>
              </a:ext>
            </a:extLst>
          </p:cNvPr>
          <p:cNvSpPr txBox="1"/>
          <p:nvPr/>
        </p:nvSpPr>
        <p:spPr>
          <a:xfrm>
            <a:off x="1578834" y="4690051"/>
            <a:ext cx="4261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“From a practical point of view and to avoid major errors in the diagnosis and treatment of allergic disease, it is important to bear in mind that the </a:t>
            </a:r>
            <a:r>
              <a:rPr lang="en-US" dirty="0">
                <a:highlight>
                  <a:srgbClr val="FFFF00"/>
                </a:highlight>
              </a:rPr>
              <a:t>results obtained with different specific IgE detection methods are not equivalent</a:t>
            </a:r>
            <a:r>
              <a:rPr lang="en-US" dirty="0"/>
              <a:t>.”</a:t>
            </a:r>
            <a:endParaRPr lang="de-AT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7342" y="4578027"/>
            <a:ext cx="54470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«С практической точки зрения и во избежание серьезных ошибок в диагностике и лечении аллергических заболеваний важно помнить, что </a:t>
            </a:r>
            <a:r>
              <a:rPr lang="ru-RU" b="1" dirty="0"/>
              <a:t>результаты, полученные с использованием </a:t>
            </a:r>
            <a:r>
              <a:rPr lang="ru-RU" b="1" dirty="0" smtClean="0"/>
              <a:t>различных </a:t>
            </a:r>
            <a:r>
              <a:rPr lang="ru-RU" b="1" dirty="0"/>
              <a:t>методов определения </a:t>
            </a:r>
            <a:r>
              <a:rPr lang="ru-RU" b="1" dirty="0" smtClean="0"/>
              <a:t>специфических </a:t>
            </a:r>
            <a:r>
              <a:rPr lang="ru-RU" b="1" dirty="0" err="1" smtClean="0"/>
              <a:t>IgE</a:t>
            </a:r>
            <a:r>
              <a:rPr lang="ru-RU" b="1" dirty="0"/>
              <a:t>, не эквивалентны</a:t>
            </a:r>
            <a:r>
              <a:rPr lang="ru-RU" dirty="0"/>
              <a:t>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215" y="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19DBB-1294-D94D-8C96-69AE323D7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Причина </a:t>
            </a:r>
            <a:r>
              <a:rPr lang="ru-RU" dirty="0" smtClean="0"/>
              <a:t>расхождения результатов, полученных разными </a:t>
            </a:r>
            <a:r>
              <a:rPr lang="ru-RU" dirty="0"/>
              <a:t>методами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98928B-F397-1244-9AD7-A6F1D275E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236"/>
            <a:ext cx="10515600" cy="4813676"/>
          </a:xfrm>
        </p:spPr>
        <p:txBody>
          <a:bodyPr>
            <a:normAutofit/>
          </a:bodyPr>
          <a:lstStyle/>
          <a:p>
            <a:r>
              <a:rPr lang="ru-RU" sz="2600" dirty="0"/>
              <a:t>П</a:t>
            </a:r>
            <a:r>
              <a:rPr lang="ru-RU" sz="2600" dirty="0" smtClean="0"/>
              <a:t>ричины</a:t>
            </a:r>
            <a:r>
              <a:rPr lang="ru-RU" sz="2600" dirty="0"/>
              <a:t>, специфичные для метода (</a:t>
            </a:r>
            <a:r>
              <a:rPr lang="ru-RU" sz="2600" dirty="0" smtClean="0"/>
              <a:t>аллергены/</a:t>
            </a:r>
            <a:r>
              <a:rPr lang="ru-RU" sz="2600" dirty="0" err="1" smtClean="0"/>
              <a:t>изоформы</a:t>
            </a:r>
            <a:r>
              <a:rPr lang="ru-RU" sz="2600" dirty="0"/>
              <a:t>, система </a:t>
            </a:r>
            <a:r>
              <a:rPr lang="ru-RU" sz="2600" dirty="0" err="1" smtClean="0"/>
              <a:t>детекции</a:t>
            </a:r>
            <a:r>
              <a:rPr lang="ru-RU" sz="2600" dirty="0" smtClean="0"/>
              <a:t>, </a:t>
            </a:r>
            <a:r>
              <a:rPr lang="ru-RU" sz="2600" dirty="0"/>
              <a:t>система калибровки и </a:t>
            </a:r>
            <a:r>
              <a:rPr lang="ru-RU" sz="2600" dirty="0" smtClean="0"/>
              <a:t>т.д</a:t>
            </a:r>
            <a:r>
              <a:rPr lang="ru-RU" sz="2600" dirty="0"/>
              <a:t>.)</a:t>
            </a:r>
          </a:p>
          <a:p>
            <a:r>
              <a:rPr lang="ru-RU" sz="2600" dirty="0"/>
              <a:t>статистические причины (важно для результатов, близких </a:t>
            </a:r>
            <a:r>
              <a:rPr lang="ru-RU" sz="2600" dirty="0" smtClean="0"/>
              <a:t>к </a:t>
            </a:r>
            <a:r>
              <a:rPr lang="en-US" sz="2600" dirty="0" smtClean="0"/>
              <a:t>cut-off</a:t>
            </a:r>
            <a:r>
              <a:rPr lang="ru-RU" sz="2600" dirty="0" smtClean="0"/>
              <a:t>)</a:t>
            </a:r>
            <a:endParaRPr lang="ru-RU" sz="2600" dirty="0"/>
          </a:p>
          <a:p>
            <a:r>
              <a:rPr lang="ru-RU" sz="2600" dirty="0"/>
              <a:t>причины, связанные с образцом (разные образцы </a:t>
            </a:r>
            <a:r>
              <a:rPr lang="ru-RU" sz="2600" dirty="0" smtClean="0"/>
              <a:t>крови)</a:t>
            </a:r>
            <a:endParaRPr lang="ru-RU" sz="2600" dirty="0"/>
          </a:p>
          <a:p>
            <a:r>
              <a:rPr lang="ru-RU" sz="2600" b="1" dirty="0" smtClean="0"/>
              <a:t>клинически </a:t>
            </a:r>
            <a:r>
              <a:rPr lang="ru-RU" sz="2600" b="1" dirty="0"/>
              <a:t>ложноположительные результаты из-за неактуальной сенсибилизации (CCD)</a:t>
            </a:r>
          </a:p>
          <a:p>
            <a:r>
              <a:rPr lang="ru-RU" sz="2600" dirty="0"/>
              <a:t>ошибки, связанные с обработкой анализа</a:t>
            </a:r>
            <a:endParaRPr lang="de-DE" sz="2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7324ED-0CDD-EC41-B781-CB518079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F88B94-BFF8-1844-B5D3-4004E35C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EACD9-F973-4175-86D6-D7C486C7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</a:t>
            </a:r>
            <a:r>
              <a:rPr lang="en-US" dirty="0" smtClean="0"/>
              <a:t>ALEX2</a:t>
            </a:r>
            <a:r>
              <a:rPr lang="ru-RU" dirty="0" smtClean="0"/>
              <a:t> сравним </a:t>
            </a:r>
            <a:r>
              <a:rPr lang="ru-RU" dirty="0"/>
              <a:t>с </a:t>
            </a:r>
            <a:r>
              <a:rPr lang="ru-RU" dirty="0" err="1"/>
              <a:t>ImmunoCAP</a:t>
            </a:r>
            <a:r>
              <a:rPr lang="ru-RU" dirty="0"/>
              <a:t>?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B1584F-62C5-49BE-8169-CA0CB158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747A7D-D4A8-4AEC-826C-16873586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7" name="Grafik 6" descr="Ein Bild, das drinnen, Foto, weiß, sitzend enthält.&#10;&#10;Automatisch generierte Beschreibung">
            <a:extLst>
              <a:ext uri="{FF2B5EF4-FFF2-40B4-BE49-F238E27FC236}">
                <a16:creationId xmlns:a16="http://schemas.microsoft.com/office/drawing/2014/main" id="{5D3F684D-B71F-4209-81D4-34A6D8FD3B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640" y="2566346"/>
            <a:ext cx="4260381" cy="14590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4BB895E-50A0-47D5-968F-A7C8D2F1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385" y="1571738"/>
            <a:ext cx="4371975" cy="3886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2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B011F-0112-7448-9359-4EFF9318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19" y="365125"/>
            <a:ext cx="9812593" cy="8187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Внутренние (</a:t>
            </a:r>
            <a:r>
              <a:rPr lang="de-DE" dirty="0" smtClean="0"/>
              <a:t>in-house</a:t>
            </a:r>
            <a:r>
              <a:rPr lang="ru-RU" dirty="0" smtClean="0"/>
              <a:t>)</a:t>
            </a:r>
            <a:r>
              <a:rPr lang="de-DE" dirty="0" smtClean="0"/>
              <a:t> </a:t>
            </a:r>
            <a:r>
              <a:rPr lang="ru-RU" dirty="0" smtClean="0"/>
              <a:t>данные сравнения </a:t>
            </a:r>
            <a:br>
              <a:rPr lang="ru-RU" dirty="0" smtClean="0"/>
            </a:br>
            <a:r>
              <a:rPr lang="de-DE" dirty="0" smtClean="0"/>
              <a:t>ALEX2 </a:t>
            </a:r>
            <a:r>
              <a:rPr lang="ru-RU" dirty="0" smtClean="0"/>
              <a:t> </a:t>
            </a:r>
            <a:r>
              <a:rPr lang="de-DE" dirty="0" smtClean="0"/>
              <a:t>vs</a:t>
            </a:r>
            <a:r>
              <a:rPr lang="de-DE" dirty="0"/>
              <a:t>. ImmunoCAP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C19A1B-1604-184B-A4B6-89430EF9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D9FE04-93DA-A641-A676-841F9F8D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3E097D-8957-3D4B-B329-FA635CA679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81" y="1455174"/>
            <a:ext cx="6509716" cy="39323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06F290-61C1-6945-8017-2F8A335EA1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42" y="1403972"/>
            <a:ext cx="5869858" cy="3983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FEB8E-AC03-4746-838C-F5079837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Инновации в диагностике аллергии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6E8A76-D64D-4081-BD78-5E9F0FA6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95DED2-637D-4345-8A9C-3896F72D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5004D8-C50B-490A-9C9C-2BA5F5165D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12" y="1189545"/>
            <a:ext cx="4128440" cy="32349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D00AB1-0679-4A7E-A751-28FA8D991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606" y="1980058"/>
            <a:ext cx="5070576" cy="1736536"/>
          </a:xfrm>
          <a:prstGeom prst="rect">
            <a:avLst/>
          </a:prstGeom>
        </p:spPr>
      </p:pic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8288760-5635-488A-AA9D-851C79A06F95}"/>
              </a:ext>
            </a:extLst>
          </p:cNvPr>
          <p:cNvGraphicFramePr/>
          <p:nvPr>
            <p:extLst/>
          </p:nvPr>
        </p:nvGraphicFramePr>
        <p:xfrm>
          <a:off x="711199" y="4739591"/>
          <a:ext cx="10764051" cy="115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200" y="63198"/>
            <a:ext cx="2137617" cy="11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94060-32F3-004A-959A-F44150E1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Сопоставимость </a:t>
            </a:r>
            <a:r>
              <a:rPr lang="ru-RU" dirty="0"/>
              <a:t>в опубликованных исследованиях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2CD84-CCD0-7140-8894-D33F7D89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DE4ACB-81E6-DC43-9C4A-59CC78DD5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62" y="1183900"/>
            <a:ext cx="6096000" cy="11551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A3D17D-20F0-E341-9B67-FFED4B44F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12" y="1012825"/>
            <a:ext cx="3822700" cy="6223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86CA2E-477A-204C-B30E-80CBA755E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4" y="2947167"/>
            <a:ext cx="11373977" cy="281799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798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94060-32F3-004A-959A-F44150E1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Сопоставимость </a:t>
            </a:r>
            <a:r>
              <a:rPr lang="ru-RU" dirty="0"/>
              <a:t>в опубликованных исследованиях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2CD84-CCD0-7140-8894-D33F7D89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DE4ACB-81E6-DC43-9C4A-59CC78DD5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62" y="1183900"/>
            <a:ext cx="6096000" cy="11551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A3D17D-20F0-E341-9B67-FFED4B44F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12" y="1012825"/>
            <a:ext cx="3822700" cy="622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0862" y="2556387"/>
            <a:ext cx="1028818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Результаты</a:t>
            </a:r>
            <a:r>
              <a:rPr lang="ru-RU" sz="1600" dirty="0"/>
              <a:t>: </a:t>
            </a:r>
            <a:r>
              <a:rPr lang="ru-RU" sz="1600" dirty="0" err="1"/>
              <a:t>Межаналитическое</a:t>
            </a:r>
            <a:r>
              <a:rPr lang="ru-RU" sz="1600" dirty="0"/>
              <a:t> качественное сравнение показало существенное сходство результатов, полученных с использованием анализатора </a:t>
            </a:r>
            <a:r>
              <a:rPr lang="en-US" sz="1600" dirty="0" smtClean="0"/>
              <a:t>ALEX2</a:t>
            </a:r>
            <a:r>
              <a:rPr lang="ru-RU" sz="1600" dirty="0" smtClean="0"/>
              <a:t>® </a:t>
            </a:r>
            <a:r>
              <a:rPr lang="ru-RU" sz="1600" dirty="0"/>
              <a:t>и кожной инъекционной пробы (k = 0,64). Существенное сходство результатов, полученных с использованием </a:t>
            </a:r>
            <a:r>
              <a:rPr lang="ru-RU" sz="1600" b="1" dirty="0"/>
              <a:t>анализаторов </a:t>
            </a:r>
            <a:r>
              <a:rPr lang="en-US" sz="1600" b="1" dirty="0" smtClean="0"/>
              <a:t>ALEX2</a:t>
            </a:r>
            <a:r>
              <a:rPr lang="ru-RU" sz="1600" b="1" dirty="0" smtClean="0"/>
              <a:t>® </a:t>
            </a:r>
            <a:r>
              <a:rPr lang="ru-RU" sz="1600" b="1" dirty="0"/>
              <a:t>и </a:t>
            </a:r>
            <a:r>
              <a:rPr lang="ru-RU" sz="1600" b="1" dirty="0" err="1"/>
              <a:t>ImmunoCAP</a:t>
            </a:r>
            <a:r>
              <a:rPr lang="ru-RU" sz="1600" b="1" dirty="0"/>
              <a:t>®, </a:t>
            </a:r>
            <a:r>
              <a:rPr lang="ru-RU" sz="1600" dirty="0"/>
              <a:t>было продемонстрировано при обнаружении </a:t>
            </a:r>
            <a:r>
              <a:rPr lang="ru-RU" sz="1600" dirty="0" err="1"/>
              <a:t>IgE</a:t>
            </a:r>
            <a:r>
              <a:rPr lang="ru-RU" sz="1600" dirty="0"/>
              <a:t> (k = 0,64 в случае </a:t>
            </a:r>
            <a:r>
              <a:rPr lang="ru-RU" sz="1600" dirty="0" smtClean="0"/>
              <a:t>ингаляционных аллергенов </a:t>
            </a:r>
            <a:r>
              <a:rPr lang="ru-RU" sz="1600" dirty="0"/>
              <a:t>и k = 0,51 в случае пищевых аллергенов), в свою очередь, </a:t>
            </a:r>
            <a:r>
              <a:rPr lang="ru-RU" sz="2000" b="1" dirty="0"/>
              <a:t>при обнаружении молекулярных </a:t>
            </a:r>
            <a:r>
              <a:rPr lang="ru-RU" sz="2000" b="1" dirty="0" smtClean="0"/>
              <a:t>компонентов (k = 0,92 в случае ингаляционных аллергенов и k = 0,72 в случае пищевых аллергенов) было продемонстрировано еще более высокое сходство результатов.</a:t>
            </a:r>
            <a:r>
              <a:rPr lang="ru-RU" sz="1600" dirty="0" smtClean="0"/>
              <a:t> </a:t>
            </a:r>
          </a:p>
          <a:p>
            <a:endParaRPr lang="ru-RU" sz="1600" dirty="0"/>
          </a:p>
          <a:p>
            <a:r>
              <a:rPr lang="ru-RU" sz="1600" i="1" dirty="0"/>
              <a:t>Заключение:</a:t>
            </a:r>
            <a:r>
              <a:rPr lang="ru-RU" sz="1600" dirty="0"/>
              <a:t> </a:t>
            </a:r>
            <a:r>
              <a:rPr lang="ru-RU" b="1" dirty="0"/>
              <a:t>Одновременное обнаружение как </a:t>
            </a:r>
            <a:r>
              <a:rPr lang="ru-RU" b="1" dirty="0" smtClean="0"/>
              <a:t>экстрактных аллергенов, </a:t>
            </a:r>
            <a:r>
              <a:rPr lang="ru-RU" b="1" dirty="0"/>
              <a:t>так и молекулярных компонентов с помощью анализатора </a:t>
            </a:r>
            <a:r>
              <a:rPr lang="en-US" b="1" dirty="0" smtClean="0"/>
              <a:t>ALEX2</a:t>
            </a:r>
            <a:r>
              <a:rPr lang="ru-RU" b="1" dirty="0" smtClean="0"/>
              <a:t>® </a:t>
            </a:r>
            <a:r>
              <a:rPr lang="ru-RU" b="1" dirty="0"/>
              <a:t>может преодолеть некоторые из основных ограничений, связанных с используемыми в настоящее время средствами мультиплексного анализа. </a:t>
            </a:r>
            <a:r>
              <a:rPr lang="ru-RU" sz="1600" dirty="0"/>
              <a:t>Однако, прежде чем использовать </a:t>
            </a:r>
            <a:r>
              <a:rPr lang="en-US" sz="1600" dirty="0" smtClean="0"/>
              <a:t>ALEX2</a:t>
            </a:r>
            <a:r>
              <a:rPr lang="ru-RU" sz="1600" dirty="0" smtClean="0"/>
              <a:t>® </a:t>
            </a:r>
            <a:r>
              <a:rPr lang="ru-RU" sz="1600" dirty="0"/>
              <a:t>в качестве рутинного метода, аналитические характеристики (в частности, связанные с экстрактами) необходимо дополнительно изучить в более широком масштабе.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215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9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BBACA-2470-2740-BBD8-4C4AC0F4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 анти</a:t>
            </a:r>
            <a:r>
              <a:rPr lang="de-DE" dirty="0" smtClean="0"/>
              <a:t>-CCD </a:t>
            </a:r>
            <a:r>
              <a:rPr lang="ru-RU" dirty="0" smtClean="0"/>
              <a:t>антител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BF94BC-94E8-8349-A270-DCCCF37C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r>
              <a:rPr lang="ru-RU" dirty="0" smtClean="0"/>
              <a:t>Исследование </a:t>
            </a:r>
            <a:r>
              <a:rPr lang="de-DE" dirty="0" err="1" smtClean="0"/>
              <a:t>Pronut</a:t>
            </a:r>
            <a:r>
              <a:rPr lang="de-DE" dirty="0" smtClean="0"/>
              <a:t>“(</a:t>
            </a:r>
            <a:r>
              <a:rPr lang="ru-RU" dirty="0" smtClean="0"/>
              <a:t>Швейцария, </a:t>
            </a:r>
            <a:r>
              <a:rPr lang="de-DE" dirty="0" smtClean="0"/>
              <a:t>2019</a:t>
            </a:r>
            <a:r>
              <a:rPr lang="de-DE" dirty="0"/>
              <a:t>)</a:t>
            </a:r>
          </a:p>
          <a:p>
            <a:r>
              <a:rPr lang="de-DE" dirty="0"/>
              <a:t>19 </a:t>
            </a:r>
            <a:r>
              <a:rPr lang="ru-RU" dirty="0" smtClean="0"/>
              <a:t>пациентов с сенсибилизацией к различным орехам/арахису</a:t>
            </a:r>
            <a:endParaRPr lang="de-DE" dirty="0"/>
          </a:p>
          <a:p>
            <a:r>
              <a:rPr lang="ru-RU" dirty="0" smtClean="0"/>
              <a:t>Данные </a:t>
            </a:r>
            <a:r>
              <a:rPr lang="de-DE" dirty="0" err="1" smtClean="0"/>
              <a:t>ImmunoCAP</a:t>
            </a:r>
            <a:r>
              <a:rPr lang="de-DE" dirty="0"/>
              <a:t>, ISAC, </a:t>
            </a:r>
            <a:r>
              <a:rPr lang="de-DE" dirty="0" smtClean="0"/>
              <a:t>ALEX2, </a:t>
            </a:r>
            <a:r>
              <a:rPr lang="de-DE" dirty="0"/>
              <a:t>DBPCFC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2967B1-8AF8-164B-9287-8BA2A3D8F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BA995E-13E6-6B47-8FB7-B6016BC5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5EB5EB-42D1-CD4F-9475-4EE0BE718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8" y="3369917"/>
            <a:ext cx="11809142" cy="2807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215" y="64476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16965-1677-BC41-A19C-94B5259F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7" y="1"/>
            <a:ext cx="9399638" cy="1183900"/>
          </a:xfrm>
        </p:spPr>
        <p:txBody>
          <a:bodyPr>
            <a:normAutofit/>
          </a:bodyPr>
          <a:lstStyle/>
          <a:p>
            <a:r>
              <a:rPr lang="de-DE" sz="2800" dirty="0" smtClean="0"/>
              <a:t>...</a:t>
            </a:r>
            <a:r>
              <a:rPr lang="ru-RU" sz="2800" dirty="0" smtClean="0"/>
              <a:t>всегда ли положительные результаты клинически </a:t>
            </a:r>
            <a:r>
              <a:rPr lang="ru-RU" sz="2800" dirty="0" err="1" smtClean="0"/>
              <a:t>релевантны</a:t>
            </a:r>
            <a:r>
              <a:rPr lang="ru-RU" sz="2800" dirty="0" smtClean="0"/>
              <a:t>?</a:t>
            </a:r>
            <a:endParaRPr lang="de-DE" sz="28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47939B-51F9-3B4E-AB7A-5BD9CF4F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779496-0F64-B94A-8935-665904A4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809EAF-27C1-8D49-8C2A-A7A43A865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976510"/>
            <a:ext cx="7798724" cy="51991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5B9E04E-B676-6A40-8583-08215A9A2C9E}"/>
              </a:ext>
            </a:extLst>
          </p:cNvPr>
          <p:cNvSpPr txBox="1"/>
          <p:nvPr/>
        </p:nvSpPr>
        <p:spPr>
          <a:xfrm>
            <a:off x="8485239" y="1650625"/>
            <a:ext cx="382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увеличено </a:t>
            </a:r>
            <a:r>
              <a:rPr lang="ru-RU" dirty="0"/>
              <a:t>на низких значениях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2AA417-8B72-407B-8676-5E87B0BC294F}"/>
              </a:ext>
            </a:extLst>
          </p:cNvPr>
          <p:cNvSpPr txBox="1"/>
          <p:nvPr/>
        </p:nvSpPr>
        <p:spPr>
          <a:xfrm>
            <a:off x="8538358" y="2565070"/>
            <a:ext cx="3377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…</a:t>
            </a:r>
            <a:r>
              <a:rPr lang="ru-RU" b="1" dirty="0" smtClean="0"/>
              <a:t>многие положительные результаты </a:t>
            </a:r>
            <a:r>
              <a:rPr lang="de-AT" b="1" dirty="0" err="1" smtClean="0"/>
              <a:t>ImmunoCAP</a:t>
            </a:r>
            <a:r>
              <a:rPr lang="de-AT" b="1" dirty="0" smtClean="0"/>
              <a:t> </a:t>
            </a:r>
            <a:endParaRPr lang="ru-RU" b="1" dirty="0" smtClean="0"/>
          </a:p>
          <a:p>
            <a:r>
              <a:rPr lang="ru-RU" b="1" dirty="0" smtClean="0"/>
              <a:t>не могут быть подтверждены провокационным тестом</a:t>
            </a:r>
            <a:endParaRPr lang="de-AT" b="1" dirty="0"/>
          </a:p>
          <a:p>
            <a:r>
              <a:rPr lang="ru-RU" dirty="0" smtClean="0"/>
              <a:t>   </a:t>
            </a:r>
            <a:r>
              <a:rPr lang="de-AT" dirty="0" smtClean="0"/>
              <a:t>-</a:t>
            </a:r>
            <a:r>
              <a:rPr lang="ru-RU" dirty="0" smtClean="0"/>
              <a:t> </a:t>
            </a:r>
            <a:r>
              <a:rPr lang="de-AT" dirty="0" smtClean="0"/>
              <a:t> </a:t>
            </a:r>
            <a:r>
              <a:rPr lang="ru-RU" dirty="0" smtClean="0"/>
              <a:t>зеленые точки </a:t>
            </a:r>
            <a:endParaRPr lang="de-AT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9C4AB84-62F1-4681-8B59-B7193CB95ED0}"/>
              </a:ext>
            </a:extLst>
          </p:cNvPr>
          <p:cNvSpPr/>
          <p:nvPr/>
        </p:nvSpPr>
        <p:spPr>
          <a:xfrm>
            <a:off x="8308258" y="2466203"/>
            <a:ext cx="3417017" cy="195339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AF4CEB4-CE12-4373-B713-1F0A21078E4C}"/>
              </a:ext>
            </a:extLst>
          </p:cNvPr>
          <p:cNvSpPr/>
          <p:nvPr/>
        </p:nvSpPr>
        <p:spPr>
          <a:xfrm rot="3503804">
            <a:off x="1733550" y="1795286"/>
            <a:ext cx="428625" cy="159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9544909F-D075-4C2A-9048-0CCB6F058576}"/>
              </a:ext>
            </a:extLst>
          </p:cNvPr>
          <p:cNvSpPr/>
          <p:nvPr/>
        </p:nvSpPr>
        <p:spPr>
          <a:xfrm rot="3503804">
            <a:off x="1733550" y="2610864"/>
            <a:ext cx="428625" cy="159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5AA7B7AC-0F66-4C75-A004-B2D6E6CCEC5C}"/>
              </a:ext>
            </a:extLst>
          </p:cNvPr>
          <p:cNvSpPr/>
          <p:nvPr/>
        </p:nvSpPr>
        <p:spPr>
          <a:xfrm rot="3503804">
            <a:off x="1709736" y="3991031"/>
            <a:ext cx="428625" cy="159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CF3A328B-2E32-4288-96E3-5AB71361294C}"/>
              </a:ext>
            </a:extLst>
          </p:cNvPr>
          <p:cNvSpPr/>
          <p:nvPr/>
        </p:nvSpPr>
        <p:spPr>
          <a:xfrm rot="3503804">
            <a:off x="1709736" y="4325178"/>
            <a:ext cx="428625" cy="159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398498" y="3827801"/>
            <a:ext cx="424203" cy="308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35929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B5B6A-5582-8C43-9D0B-35ACFE51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3" y="365125"/>
            <a:ext cx="8262851" cy="1157486"/>
          </a:xfrm>
        </p:spPr>
        <p:txBody>
          <a:bodyPr>
            <a:normAutofit/>
          </a:bodyPr>
          <a:lstStyle/>
          <a:p>
            <a:r>
              <a:rPr lang="ru-RU" dirty="0" smtClean="0"/>
              <a:t>Могут</a:t>
            </a:r>
            <a:r>
              <a:rPr lang="ru-RU" dirty="0"/>
              <a:t> </a:t>
            </a:r>
            <a:r>
              <a:rPr lang="ru-RU" dirty="0" smtClean="0"/>
              <a:t>ли </a:t>
            </a:r>
            <a:r>
              <a:rPr lang="de-DE" dirty="0" smtClean="0"/>
              <a:t>CCD</a:t>
            </a:r>
            <a:r>
              <a:rPr lang="ru-RU" dirty="0" smtClean="0"/>
              <a:t> встречаться также в </a:t>
            </a:r>
            <a:r>
              <a:rPr lang="ru-RU" dirty="0" err="1" smtClean="0"/>
              <a:t>аллергокомпонентах</a:t>
            </a:r>
            <a:r>
              <a:rPr lang="ru-RU" dirty="0" smtClean="0"/>
              <a:t> </a:t>
            </a:r>
            <a:r>
              <a:rPr lang="ru-RU" dirty="0" err="1"/>
              <a:t>ImmunoCAP</a:t>
            </a:r>
            <a:r>
              <a:rPr lang="ru-RU" dirty="0"/>
              <a:t>?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ED1852-C993-3142-9A44-49DC8828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8E8FE0-E4D9-8348-A085-B6401F3D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FB41CF-B7B8-0942-A82F-EA4DC08456AE}"/>
              </a:ext>
            </a:extLst>
          </p:cNvPr>
          <p:cNvSpPr txBox="1"/>
          <p:nvPr/>
        </p:nvSpPr>
        <p:spPr>
          <a:xfrm>
            <a:off x="736270" y="3194463"/>
            <a:ext cx="109490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cap="all" dirty="0"/>
              <a:t>CONCLUSIONS: </a:t>
            </a:r>
          </a:p>
          <a:p>
            <a:r>
              <a:rPr lang="de-AT" sz="2000" dirty="0"/>
              <a:t>Cellulose </a:t>
            </a:r>
            <a:r>
              <a:rPr lang="de-AT" sz="2000" dirty="0" err="1"/>
              <a:t>used</a:t>
            </a:r>
            <a:r>
              <a:rPr lang="de-AT" sz="2000" dirty="0"/>
              <a:t> </a:t>
            </a:r>
            <a:r>
              <a:rPr lang="de-AT" sz="2000" dirty="0" err="1"/>
              <a:t>as</a:t>
            </a:r>
            <a:r>
              <a:rPr lang="de-AT" sz="2000" dirty="0"/>
              <a:t> a solid-phase allergen in </a:t>
            </a:r>
            <a:r>
              <a:rPr lang="de-AT" sz="2000" dirty="0">
                <a:highlight>
                  <a:srgbClr val="FFFF00"/>
                </a:highlight>
              </a:rPr>
              <a:t>ImmunoCAP</a:t>
            </a:r>
            <a:r>
              <a:rPr lang="de-AT" sz="2000" dirty="0"/>
              <a:t> </a:t>
            </a:r>
            <a:r>
              <a:rPr lang="de-AT" sz="2000" dirty="0" err="1"/>
              <a:t>carrier</a:t>
            </a:r>
            <a:r>
              <a:rPr lang="de-AT" sz="2000" dirty="0"/>
              <a:t> </a:t>
            </a:r>
            <a:r>
              <a:rPr lang="de-AT" sz="2000" dirty="0" err="1"/>
              <a:t>can</a:t>
            </a:r>
            <a:r>
              <a:rPr lang="de-AT" sz="2000" dirty="0"/>
              <a:t> </a:t>
            </a:r>
            <a:r>
              <a:rPr lang="de-AT" sz="2000" dirty="0" err="1"/>
              <a:t>contain</a:t>
            </a:r>
            <a:r>
              <a:rPr lang="de-AT" sz="2000" dirty="0"/>
              <a:t> </a:t>
            </a:r>
            <a:r>
              <a:rPr lang="de-AT" sz="2000" dirty="0" err="1"/>
              <a:t>varying</a:t>
            </a:r>
            <a:r>
              <a:rPr lang="de-AT" sz="2000" dirty="0"/>
              <a:t> </a:t>
            </a:r>
            <a:r>
              <a:rPr lang="de-AT" sz="2000" dirty="0" err="1"/>
              <a:t>amounts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CCDs </a:t>
            </a:r>
            <a:r>
              <a:rPr lang="de-AT" sz="2000" dirty="0" err="1">
                <a:highlight>
                  <a:srgbClr val="FFFF00"/>
                </a:highlight>
              </a:rPr>
              <a:t>sufficient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to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cause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false</a:t>
            </a:r>
            <a:r>
              <a:rPr lang="de-AT" sz="2000" dirty="0">
                <a:highlight>
                  <a:srgbClr val="FFFF00"/>
                </a:highlight>
              </a:rPr>
              <a:t>-positive </a:t>
            </a:r>
            <a:r>
              <a:rPr lang="de-AT" sz="2000" dirty="0" err="1">
                <a:highlight>
                  <a:srgbClr val="FFFF00"/>
                </a:highlight>
              </a:rPr>
              <a:t>test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results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up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to</a:t>
            </a:r>
            <a:r>
              <a:rPr lang="de-AT" sz="2000" dirty="0">
                <a:highlight>
                  <a:srgbClr val="FFFF00"/>
                </a:highlight>
              </a:rPr>
              <a:t> 2 </a:t>
            </a:r>
            <a:r>
              <a:rPr lang="de-AT" sz="2000" dirty="0" err="1">
                <a:highlight>
                  <a:srgbClr val="FFFF00"/>
                </a:highlight>
              </a:rPr>
              <a:t>kU</a:t>
            </a:r>
            <a:r>
              <a:rPr lang="de-AT" sz="2000" baseline="-25000" dirty="0" err="1">
                <a:highlight>
                  <a:srgbClr val="FFFF00"/>
                </a:highlight>
              </a:rPr>
              <a:t>A</a:t>
            </a:r>
            <a:r>
              <a:rPr lang="de-AT" sz="2000" dirty="0">
                <a:highlight>
                  <a:srgbClr val="FFFF00"/>
                </a:highlight>
              </a:rPr>
              <a:t>/L </a:t>
            </a:r>
            <a:r>
              <a:rPr lang="de-AT" sz="2000" dirty="0" err="1">
                <a:highlight>
                  <a:srgbClr val="FFFF00"/>
                </a:highlight>
              </a:rPr>
              <a:t>with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nonglycosylated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recombinant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 err="1">
                <a:highlight>
                  <a:srgbClr val="FFFF00"/>
                </a:highlight>
              </a:rPr>
              <a:t>allergens</a:t>
            </a:r>
            <a:r>
              <a:rPr lang="de-AT" sz="2000" dirty="0">
                <a:highlight>
                  <a:srgbClr val="FFFF00"/>
                </a:highlight>
              </a:rPr>
              <a:t> </a:t>
            </a:r>
            <a:r>
              <a:rPr lang="de-AT" sz="2000" dirty="0"/>
              <a:t>in </a:t>
            </a:r>
            <a:r>
              <a:rPr lang="de-AT" sz="2000" dirty="0" err="1"/>
              <a:t>patients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high </a:t>
            </a:r>
            <a:r>
              <a:rPr lang="de-AT" sz="2000" dirty="0" err="1"/>
              <a:t>levels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anti-CCD IgE </a:t>
            </a:r>
            <a:r>
              <a:rPr lang="de-AT" sz="2000" dirty="0" err="1"/>
              <a:t>antibodies</a:t>
            </a:r>
            <a:r>
              <a:rPr lang="de-AT" sz="2000" dirty="0" smtClean="0"/>
              <a:t>.</a:t>
            </a:r>
            <a:endParaRPr lang="ru-RU" sz="2000" dirty="0" smtClean="0"/>
          </a:p>
          <a:p>
            <a:r>
              <a:rPr lang="ru-RU" sz="2000" b="1" dirty="0" smtClean="0"/>
              <a:t>ЗАКЛЮЧЕНИЕ:</a:t>
            </a:r>
            <a:endParaRPr lang="ru-RU" sz="2000" b="1" dirty="0"/>
          </a:p>
          <a:p>
            <a:r>
              <a:rPr lang="ru-RU" sz="2000" dirty="0"/>
              <a:t>Целлюлоза, используемая в качестве твердофазного аллергена в носителе </a:t>
            </a:r>
            <a:endParaRPr lang="ru-RU" sz="2000" dirty="0" smtClean="0"/>
          </a:p>
          <a:p>
            <a:r>
              <a:rPr lang="ru-RU" sz="2000" b="1" dirty="0" err="1" smtClean="0"/>
              <a:t>ImmunoCAP</a:t>
            </a:r>
            <a:r>
              <a:rPr lang="ru-RU" sz="2000" b="1" dirty="0"/>
              <a:t>, может содержать различные количества CCD, достаточные для того, чтобы вызвать ложноположительные результаты теста до </a:t>
            </a:r>
            <a:r>
              <a:rPr lang="en-US" sz="2000" b="1" dirty="0" smtClean="0"/>
              <a:t>2 </a:t>
            </a:r>
            <a:r>
              <a:rPr lang="en-US" sz="2000" b="1" dirty="0" err="1"/>
              <a:t>kUA</a:t>
            </a:r>
            <a:r>
              <a:rPr lang="en-US" sz="2000" b="1" dirty="0"/>
              <a:t>/L </a:t>
            </a:r>
            <a:r>
              <a:rPr lang="ru-RU" sz="2000" b="1" dirty="0" smtClean="0"/>
              <a:t>с </a:t>
            </a:r>
            <a:r>
              <a:rPr lang="ru-RU" sz="2000" b="1" dirty="0" err="1"/>
              <a:t>негликозилированными</a:t>
            </a:r>
            <a:r>
              <a:rPr lang="ru-RU" sz="2000" b="1" dirty="0"/>
              <a:t> рекомбинантными </a:t>
            </a:r>
            <a:r>
              <a:rPr lang="ru-RU" sz="2000" dirty="0"/>
              <a:t>аллергенами у пациентов с высоким уровнем </a:t>
            </a:r>
            <a:r>
              <a:rPr lang="ru-RU" sz="2000" dirty="0" smtClean="0"/>
              <a:t>анти-CCD </a:t>
            </a:r>
            <a:r>
              <a:rPr lang="ru-RU" sz="2000" dirty="0" err="1"/>
              <a:t>IgE</a:t>
            </a:r>
            <a:r>
              <a:rPr lang="ru-RU" sz="2000" dirty="0"/>
              <a:t>.</a:t>
            </a:r>
            <a:r>
              <a:rPr lang="de-AT" sz="2000" dirty="0"/>
              <a:t/>
            </a:r>
            <a:br>
              <a:rPr lang="de-AT" sz="2000" dirty="0"/>
            </a:b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8169D6-7687-436B-935B-4AA23D6C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54" y="1644162"/>
            <a:ext cx="10791825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10619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85155-A761-451D-ACFC-B32C353F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работает </a:t>
            </a:r>
            <a:r>
              <a:rPr lang="en-US" dirty="0" smtClean="0"/>
              <a:t>ALEX2</a:t>
            </a:r>
            <a:r>
              <a:rPr lang="ru-RU" dirty="0" smtClean="0"/>
              <a:t> </a:t>
            </a:r>
            <a:r>
              <a:rPr lang="ru-RU" dirty="0"/>
              <a:t>по сравнению с </a:t>
            </a:r>
            <a:r>
              <a:rPr lang="ru-RU" dirty="0" err="1"/>
              <a:t>ImmunoCAP</a:t>
            </a:r>
            <a:r>
              <a:rPr lang="ru-RU" dirty="0"/>
              <a:t> ISAC?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C298CC-8FE4-4536-A79C-06BB07BB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A6FED4-816C-4CF0-9666-B4D154A9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2F6DDC-393F-4837-9C70-A0A447BC4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451" y="1420825"/>
            <a:ext cx="5806225" cy="50996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FE88A3C-9A78-4A41-8A45-824756775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472" y="1420825"/>
            <a:ext cx="2952750" cy="1543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5" y="1274619"/>
            <a:ext cx="2027852" cy="2522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09BF2-58A4-48B5-98C2-F9AFD7B7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ALEX2 </a:t>
            </a:r>
            <a:r>
              <a:rPr lang="de-AT" dirty="0"/>
              <a:t>– ISAC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9DFDCF-D5B4-4DCB-99D3-8A9DD1DF7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B61442-40F7-4E8E-8AA2-D0056F1B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6FC59D-F5C8-4207-B443-C1D32233A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3900"/>
            <a:ext cx="9467850" cy="33242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221720D-ABF6-43D8-8635-0FFFBB82330A}"/>
              </a:ext>
            </a:extLst>
          </p:cNvPr>
          <p:cNvSpPr txBox="1"/>
          <p:nvPr/>
        </p:nvSpPr>
        <p:spPr>
          <a:xfrm>
            <a:off x="3599216" y="4665785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n = 198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215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09BF2-58A4-48B5-98C2-F9AFD7B7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ALEX2 – ISAC 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9DFDCF-D5B4-4DCB-99D3-8A9DD1DF7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www.macroarraydx.com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B61442-40F7-4E8E-8AA2-D0056F1B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E24DB9-3652-4657-89D2-27885477A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8" y="1233121"/>
            <a:ext cx="7600302" cy="512322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A74C1DE-3354-4DF8-93C8-B6C096B8D59B}"/>
              </a:ext>
            </a:extLst>
          </p:cNvPr>
          <p:cNvSpPr txBox="1"/>
          <p:nvPr/>
        </p:nvSpPr>
        <p:spPr>
          <a:xfrm>
            <a:off x="8733692" y="203981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- Kappa </a:t>
            </a:r>
            <a:r>
              <a:rPr lang="ru-RU" sz="2000" b="1" dirty="0" smtClean="0"/>
              <a:t>около </a:t>
            </a:r>
            <a:r>
              <a:rPr lang="de-AT" sz="2000" b="1" dirty="0" smtClean="0"/>
              <a:t>0.90</a:t>
            </a:r>
            <a:endParaRPr lang="de-AT" sz="20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22EA20-E626-4485-A25E-3E2F3977E309}"/>
              </a:ext>
            </a:extLst>
          </p:cNvPr>
          <p:cNvSpPr txBox="1"/>
          <p:nvPr/>
        </p:nvSpPr>
        <p:spPr>
          <a:xfrm>
            <a:off x="8489482" y="3060834"/>
            <a:ext cx="383260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</a:t>
            </a:r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Результаты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ALEX2</a:t>
            </a:r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хорошо коррелировали с </a:t>
            </a:r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качественным анализом ISAC, однако во время клинических исследований выявляли </a:t>
            </a:r>
            <a:r>
              <a:rPr lang="ru-RU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бОльшее</a:t>
            </a:r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количество причинных </a:t>
            </a:r>
            <a:r>
              <a:rPr lang="ru-RU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аллергомпонентов</a:t>
            </a:r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  <a:endParaRPr lang="de-AT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144" y="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85CA6-BC72-421D-99EE-7A4254AE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907" y="96892"/>
            <a:ext cx="8913887" cy="1165040"/>
          </a:xfrm>
        </p:spPr>
        <p:txBody>
          <a:bodyPr>
            <a:normAutofit fontScale="90000"/>
          </a:bodyPr>
          <a:lstStyle/>
          <a:p>
            <a:r>
              <a:rPr lang="ru-RU" sz="2667" dirty="0"/>
              <a:t>  </a:t>
            </a:r>
            <a:r>
              <a:rPr lang="ru-RU" sz="2667" b="0" dirty="0">
                <a:solidFill>
                  <a:srgbClr val="4C772B"/>
                </a:solidFill>
                <a:latin typeface="Sylfaen" panose="010A0502050306030303" pitchFamily="18" charset="0"/>
              </a:rPr>
              <a:t>Различия между </a:t>
            </a:r>
            <a:r>
              <a:rPr lang="en-US" sz="2667" b="0" dirty="0" err="1">
                <a:solidFill>
                  <a:srgbClr val="4C772B"/>
                </a:solidFill>
                <a:latin typeface="Sylfaen" panose="010A0502050306030303" pitchFamily="18" charset="0"/>
              </a:rPr>
              <a:t>MADx</a:t>
            </a:r>
            <a:r>
              <a:rPr lang="en-US" sz="2667" b="0" dirty="0">
                <a:solidFill>
                  <a:srgbClr val="4C772B"/>
                </a:solidFill>
                <a:latin typeface="Sylfaen" panose="010A0502050306030303" pitchFamily="18" charset="0"/>
              </a:rPr>
              <a:t> ALEX</a:t>
            </a:r>
            <a:r>
              <a:rPr lang="ru-RU" sz="2667" b="0" dirty="0">
                <a:solidFill>
                  <a:srgbClr val="4C772B"/>
                </a:solidFill>
                <a:latin typeface="Sylfaen" panose="010A0502050306030303" pitchFamily="18" charset="0"/>
              </a:rPr>
              <a:t>2</a:t>
            </a:r>
            <a:r>
              <a:rPr lang="en-US" sz="2667" b="0" dirty="0">
                <a:solidFill>
                  <a:srgbClr val="4C772B"/>
                </a:solidFill>
                <a:latin typeface="Sylfaen" panose="010A0502050306030303" pitchFamily="18" charset="0"/>
              </a:rPr>
              <a:t> and  </a:t>
            </a:r>
            <a:r>
              <a:rPr lang="en-US" sz="2667" b="0" dirty="0" err="1">
                <a:solidFill>
                  <a:srgbClr val="4C772B"/>
                </a:solidFill>
                <a:latin typeface="Sylfaen" panose="010A0502050306030303" pitchFamily="18" charset="0"/>
              </a:rPr>
              <a:t>ImmunoCAP</a:t>
            </a:r>
            <a:r>
              <a:rPr lang="en-US" sz="2667" b="0" dirty="0">
                <a:solidFill>
                  <a:srgbClr val="4C772B"/>
                </a:solidFill>
                <a:latin typeface="Sylfaen" panose="010A0502050306030303" pitchFamily="18" charset="0"/>
              </a:rPr>
              <a:t> </a:t>
            </a:r>
            <a:r>
              <a:rPr lang="en-GB" sz="2667" dirty="0">
                <a:solidFill>
                  <a:srgbClr val="4C772B"/>
                </a:solidFill>
                <a:latin typeface="Sylfaen" panose="010A0502050306030303" pitchFamily="18" charset="0"/>
              </a:rPr>
              <a:t>ISAC</a:t>
            </a:r>
            <a:r>
              <a:rPr lang="en-GB" sz="2667" baseline="-25000" dirty="0">
                <a:solidFill>
                  <a:srgbClr val="4C772B"/>
                </a:solidFill>
                <a:latin typeface="Sylfaen" panose="010A0502050306030303" pitchFamily="18" charset="0"/>
              </a:rPr>
              <a:t>E112i</a:t>
            </a:r>
            <a:r>
              <a:rPr lang="ru-RU" sz="2667" baseline="-25000" dirty="0">
                <a:solidFill>
                  <a:srgbClr val="4C772B"/>
                </a:solidFill>
                <a:latin typeface="Sylfaen" panose="010A0502050306030303" pitchFamily="18" charset="0"/>
              </a:rPr>
              <a:t/>
            </a:r>
            <a:br>
              <a:rPr lang="ru-RU" sz="2667" baseline="-25000" dirty="0">
                <a:solidFill>
                  <a:srgbClr val="4C772B"/>
                </a:solidFill>
                <a:latin typeface="Sylfaen" panose="010A0502050306030303" pitchFamily="18" charset="0"/>
              </a:rPr>
            </a:br>
            <a:r>
              <a:rPr lang="en-US" b="0" dirty="0">
                <a:solidFill>
                  <a:srgbClr val="4C772B"/>
                </a:solidFill>
                <a:latin typeface="Sylfaen" panose="010A0502050306030303" pitchFamily="18" charset="0"/>
              </a:rPr>
              <a:t/>
            </a:r>
            <a:br>
              <a:rPr lang="en-US" b="0" dirty="0">
                <a:solidFill>
                  <a:srgbClr val="4C772B"/>
                </a:solidFill>
                <a:latin typeface="Sylfaen" panose="010A0502050306030303" pitchFamily="18" charset="0"/>
              </a:rPr>
            </a:br>
            <a:r>
              <a:rPr lang="en-US" b="0" dirty="0">
                <a:solidFill>
                  <a:srgbClr val="4C772B"/>
                </a:solidFill>
                <a:latin typeface="Sylfaen" panose="010A0502050306030303" pitchFamily="18" charset="0"/>
              </a:rPr>
              <a:t/>
            </a:r>
            <a:br>
              <a:rPr lang="en-US" b="0" dirty="0">
                <a:solidFill>
                  <a:srgbClr val="4C772B"/>
                </a:solidFill>
                <a:latin typeface="Sylfaen" panose="010A0502050306030303" pitchFamily="18" charset="0"/>
              </a:rPr>
            </a:br>
            <a:endParaRPr lang="de-DE" b="0" dirty="0">
              <a:solidFill>
                <a:srgbClr val="4C772B"/>
              </a:solidFill>
              <a:latin typeface="Sylfaen" panose="010A0502050306030303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00E0E1-F6D3-4203-8061-74B6CEF1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176" y="6499636"/>
            <a:ext cx="4114800" cy="365125"/>
          </a:xfrm>
        </p:spPr>
        <p:txBody>
          <a:bodyPr/>
          <a:lstStyle/>
          <a:p>
            <a:pPr defTabSz="685783"/>
            <a:r>
              <a:rPr lang="de-DE" sz="1333" dirty="0">
                <a:solidFill>
                  <a:srgbClr val="4B7447"/>
                </a:solidFill>
                <a:latin typeface="Calibri" panose="020F0502020204030204"/>
              </a:rPr>
              <a:t>www.macroarraydx.com</a:t>
            </a:r>
          </a:p>
        </p:txBody>
      </p:sp>
      <p:graphicFrame>
        <p:nvGraphicFramePr>
          <p:cNvPr id="3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724857"/>
              </p:ext>
            </p:extLst>
          </p:nvPr>
        </p:nvGraphicFramePr>
        <p:xfrm>
          <a:off x="995422" y="1017345"/>
          <a:ext cx="9644070" cy="5753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5527">
                  <a:extLst>
                    <a:ext uri="{9D8B030D-6E8A-4147-A177-3AD203B41FA5}">
                      <a16:colId xmlns:a16="http://schemas.microsoft.com/office/drawing/2014/main" val="1058458134"/>
                    </a:ext>
                  </a:extLst>
                </a:gridCol>
                <a:gridCol w="3237028">
                  <a:extLst>
                    <a:ext uri="{9D8B030D-6E8A-4147-A177-3AD203B41FA5}">
                      <a16:colId xmlns:a16="http://schemas.microsoft.com/office/drawing/2014/main" val="3321996285"/>
                    </a:ext>
                  </a:extLst>
                </a:gridCol>
                <a:gridCol w="2951515">
                  <a:extLst>
                    <a:ext uri="{9D8B030D-6E8A-4147-A177-3AD203B41FA5}">
                      <a16:colId xmlns:a16="http://schemas.microsoft.com/office/drawing/2014/main" val="743338547"/>
                    </a:ext>
                  </a:extLst>
                </a:gridCol>
              </a:tblGrid>
              <a:tr h="738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Характеристики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MADx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 ALEX</a:t>
                      </a:r>
                      <a:r>
                        <a:rPr lang="en-GB" sz="16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ImmunoCAP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ISAC</a:t>
                      </a:r>
                      <a:r>
                        <a:rPr lang="en-GB" sz="1600" baseline="-25000" dirty="0">
                          <a:solidFill>
                            <a:schemeClr val="tx1"/>
                          </a:solidFill>
                          <a:effectLst/>
                        </a:rPr>
                        <a:t>E112i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2263571448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Общее число компонентов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112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297050235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Молекулярные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компоненты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180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112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45362838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Экстракты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аллергенов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3566374093"/>
                  </a:ext>
                </a:extLst>
              </a:tr>
              <a:tr h="3398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Общий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IgE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включен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не </a:t>
                      </a: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</a:rPr>
                        <a:t>включен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2495124428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источников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аллергенов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165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237297712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семейств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аллергенов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4261787834"/>
                  </a:ext>
                </a:extLst>
              </a:tr>
              <a:tr h="298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Число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уникальных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</a:rPr>
                        <a:t>аллергомолекул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468413022"/>
                  </a:ext>
                </a:extLst>
              </a:tr>
              <a:tr h="261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Объем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образца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(сыворотки/плазмы)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100 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мкл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30 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мкл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2412074448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CCD* 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ингибитор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интегрирован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407944305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число тестов в постановке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2429640146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Время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исследования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3,5 ч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3,5 ч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603518021"/>
                  </a:ext>
                </a:extLst>
              </a:tr>
              <a:tr h="368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Метод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детекции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колориметрия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флюоресценция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1990028711"/>
                  </a:ext>
                </a:extLst>
              </a:tr>
              <a:tr h="4925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Количественные результаты 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sIgE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в стандартных единицах, 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kUA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/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3206961134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Поддержка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интерпретации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2361784860"/>
                  </a:ext>
                </a:extLst>
              </a:tr>
              <a:tr h="791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Выбор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результатов (с помощью ПО)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да, возможно создание мультиплексных панелей в лабораторном отчете для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научных/клинических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целей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1377726328"/>
                  </a:ext>
                </a:extLst>
              </a:tr>
              <a:tr h="246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Автоматизация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45" marR="34145" marT="0" marB="0"/>
                </a:tc>
                <a:extLst>
                  <a:ext uri="{0D108BD9-81ED-4DB2-BD59-A6C34878D82A}">
                    <a16:rowId xmlns:a16="http://schemas.microsoft.com/office/drawing/2014/main" val="1827674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4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" y="1"/>
            <a:ext cx="121880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2667" dirty="0" smtClean="0">
                <a:solidFill>
                  <a:srgbClr val="4C772B"/>
                </a:solidFill>
                <a:latin typeface="Uni Sans Bold" panose="00000500000000000000" pitchFamily="2" charset="-52"/>
                <a:sym typeface="Open Sans"/>
              </a:rPr>
              <a:t>Клинические стандарты в </a:t>
            </a:r>
            <a:r>
              <a:rPr lang="ru-RU" sz="2667" dirty="0" err="1" smtClean="0">
                <a:solidFill>
                  <a:srgbClr val="4C772B"/>
                </a:solidFill>
                <a:latin typeface="Uni Sans Bold" panose="00000500000000000000" pitchFamily="2" charset="-52"/>
                <a:sym typeface="Open Sans"/>
              </a:rPr>
              <a:t>аллергодиагностике</a:t>
            </a:r>
            <a:endParaRPr sz="2667" dirty="0">
              <a:solidFill>
                <a:srgbClr val="4C772B"/>
              </a:solidFill>
              <a:latin typeface="Uni Sans Bold" panose="00000500000000000000" pitchFamily="2" charset="-52"/>
              <a:sym typeface="Open Sans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208157" y="1204332"/>
            <a:ext cx="11568244" cy="48875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На сегодня в Клинические стандарты РФ включены кожные тесты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(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кожные пробы) на аллергию. В отдельных случаях рекомендовано обследование на специфические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IgE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.</a:t>
            </a:r>
            <a:endParaRPr lang="en-US" sz="1867" dirty="0">
              <a:solidFill>
                <a:schemeClr val="tx1">
                  <a:lumMod val="75000"/>
                  <a:lumOff val="25000"/>
                </a:schemeClr>
              </a:solidFill>
              <a:latin typeface="UniSansRegular" panose="00000500000000000000" pitchFamily="2" charset="-52"/>
              <a:cs typeface="Courier New" pitchFamily="49" charset="0"/>
              <a:sym typeface="Open Sans"/>
            </a:endParaRP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Согласно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Консенсусного документа Всемирной аллергологической организации</a:t>
            </a: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WAO-ARIA-GA2LEN 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по точной молекулярной аллергодиагностике (PAMD @) 2020</a:t>
            </a: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r>
              <a:rPr lang="ru-RU" sz="1867" b="1" dirty="0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  </a:t>
            </a:r>
            <a:r>
              <a:rPr lang="en-US" sz="1867" b="1" dirty="0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ALEX2</a:t>
            </a:r>
            <a:r>
              <a:rPr lang="ru-RU" sz="1867" b="1" dirty="0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(</a:t>
            </a:r>
            <a:r>
              <a:rPr lang="en-US" sz="1867" b="1" dirty="0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MADx</a:t>
            </a:r>
            <a:r>
              <a:rPr lang="ru-RU" sz="1867" b="1" dirty="0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)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признан </a:t>
            </a: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и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анонсирован как </a:t>
            </a:r>
            <a:r>
              <a:rPr lang="ru-RU" sz="1867" b="1" dirty="0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передовой</a:t>
            </a: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r>
              <a:rPr lang="ru-RU" sz="1867" b="1" dirty="0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 метод мультикомпонентной </a:t>
            </a:r>
          </a:p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r>
              <a:rPr lang="ru-RU" sz="1867" b="1" dirty="0" err="1">
                <a:solidFill>
                  <a:srgbClr val="839623"/>
                </a:solidFill>
                <a:latin typeface="UniSansRegular" panose="00000500000000000000" pitchFamily="2" charset="-52"/>
                <a:cs typeface="Courier New" pitchFamily="49" charset="0"/>
                <a:sym typeface="Open Sans"/>
              </a:rPr>
              <a:t>аллергодиагностики</a:t>
            </a:r>
            <a:endParaRPr lang="en-US" sz="1867" dirty="0">
              <a:solidFill>
                <a:srgbClr val="839623"/>
              </a:solidFill>
              <a:latin typeface="UniSansRegular" panose="00000500000000000000" pitchFamily="2" charset="-52"/>
              <a:cs typeface="Courier New" pitchFamily="49" charset="0"/>
              <a:sym typeface="Open Sans"/>
            </a:endParaRPr>
          </a:p>
          <a:p>
            <a:pPr marL="0" indent="0">
              <a:spcAft>
                <a:spcPts val="2133"/>
              </a:spcAft>
              <a:buNone/>
            </a:pPr>
            <a:endParaRPr lang="ru-RU" sz="1867" dirty="0">
              <a:solidFill>
                <a:schemeClr val="tx1">
                  <a:lumMod val="75000"/>
                  <a:lumOff val="25000"/>
                </a:schemeClr>
              </a:solidFill>
              <a:latin typeface="Sylfaen" pitchFamily="18" charset="0"/>
              <a:cs typeface="Courier New" pitchFamily="49" charset="0"/>
              <a:sym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875" y="3219881"/>
            <a:ext cx="6910031" cy="2983409"/>
          </a:xfrm>
          <a:prstGeom prst="rect">
            <a:avLst/>
          </a:prstGeom>
          <a:ln>
            <a:solidFill>
              <a:srgbClr val="83962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1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 истории создания </a:t>
            </a:r>
            <a:r>
              <a:rPr lang="ru-RU" dirty="0" err="1" smtClean="0"/>
              <a:t>аллергочипов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80291" y="2142835"/>
            <a:ext cx="10873509" cy="4034127"/>
          </a:xfrm>
        </p:spPr>
        <p:txBody>
          <a:bodyPr/>
          <a:lstStyle/>
          <a:p>
            <a:r>
              <a:rPr lang="ru-RU" sz="2400" dirty="0" smtClean="0"/>
              <a:t>Разработчиками компании </a:t>
            </a:r>
            <a:r>
              <a:rPr lang="en-US" sz="2400" b="1" dirty="0"/>
              <a:t>VBC Genomics Bioscience </a:t>
            </a:r>
            <a:r>
              <a:rPr lang="en-US" sz="2400" b="1" dirty="0" smtClean="0"/>
              <a:t>Research </a:t>
            </a:r>
            <a:r>
              <a:rPr lang="ru-RU" sz="2400" dirty="0" smtClean="0"/>
              <a:t>(</a:t>
            </a:r>
            <a:r>
              <a:rPr lang="ru-RU" sz="2400" dirty="0" err="1" smtClean="0"/>
              <a:t>Кристиан</a:t>
            </a:r>
            <a:r>
              <a:rPr lang="ru-RU" sz="2400" dirty="0" smtClean="0"/>
              <a:t> </a:t>
            </a:r>
            <a:r>
              <a:rPr lang="ru-RU" sz="2400" dirty="0" err="1" smtClean="0"/>
              <a:t>Харванег</a:t>
            </a:r>
            <a:r>
              <a:rPr lang="ru-RU" sz="2400" dirty="0" smtClean="0"/>
              <a:t>, 2006)впервые в </a:t>
            </a:r>
            <a:r>
              <a:rPr lang="ru-RU" sz="2400" dirty="0"/>
              <a:t>вековой истории исследований аллергии </a:t>
            </a:r>
            <a:r>
              <a:rPr lang="ru-RU" sz="2400" dirty="0" smtClean="0"/>
              <a:t>создан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ISAC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Immuno</a:t>
            </a:r>
            <a:r>
              <a:rPr lang="ru-RU" sz="2400" dirty="0"/>
              <a:t> </a:t>
            </a:r>
            <a:r>
              <a:rPr lang="ru-RU" sz="2400" dirty="0" err="1"/>
              <a:t>Solid-phase</a:t>
            </a:r>
            <a:r>
              <a:rPr lang="ru-RU" sz="2400" dirty="0"/>
              <a:t> </a:t>
            </a:r>
            <a:r>
              <a:rPr lang="ru-RU" sz="2400" dirty="0" err="1"/>
              <a:t>Allergen</a:t>
            </a:r>
            <a:r>
              <a:rPr lang="ru-RU" sz="2400" dirty="0"/>
              <a:t> </a:t>
            </a:r>
            <a:r>
              <a:rPr lang="ru-RU" sz="2400" dirty="0" err="1"/>
              <a:t>Chip</a:t>
            </a:r>
            <a:r>
              <a:rPr lang="ru-RU" sz="2400" dirty="0" smtClean="0"/>
              <a:t>),</a:t>
            </a:r>
            <a:r>
              <a:rPr lang="en-US" sz="2400" dirty="0" smtClean="0"/>
              <a:t> </a:t>
            </a:r>
            <a:r>
              <a:rPr lang="ru-RU" sz="2400" dirty="0" smtClean="0"/>
              <a:t>содержащий 112 </a:t>
            </a:r>
            <a:r>
              <a:rPr lang="ru-RU" sz="2400" dirty="0" err="1" smtClean="0"/>
              <a:t>аллергокомпонентов</a:t>
            </a:r>
            <a:r>
              <a:rPr lang="ru-RU" sz="2400" dirty="0" smtClean="0"/>
              <a:t> и основанный на </a:t>
            </a:r>
            <a:r>
              <a:rPr lang="ru-RU" sz="2400" dirty="0"/>
              <a:t>современной технологии </a:t>
            </a:r>
            <a:r>
              <a:rPr lang="ru-RU" sz="2400" dirty="0" err="1"/>
              <a:t>биочипов</a:t>
            </a:r>
            <a:r>
              <a:rPr lang="ru-RU" sz="2400" dirty="0"/>
              <a:t>, </a:t>
            </a:r>
            <a:r>
              <a:rPr lang="ru-RU" sz="2400" dirty="0" smtClean="0"/>
              <a:t>совместно с </a:t>
            </a:r>
            <a:r>
              <a:rPr lang="ru-RU" sz="2400" dirty="0"/>
              <a:t>ведущими учеными из академических </a:t>
            </a:r>
            <a:r>
              <a:rPr lang="ru-RU" sz="2400" dirty="0" smtClean="0"/>
              <a:t>кругов (</a:t>
            </a:r>
            <a:r>
              <a:rPr lang="ru-RU" sz="2400" dirty="0" err="1" smtClean="0"/>
              <a:t>Р.Валента</a:t>
            </a:r>
            <a:r>
              <a:rPr lang="en-US" sz="2400" dirty="0" smtClean="0"/>
              <a:t>,</a:t>
            </a:r>
            <a:r>
              <a:rPr lang="ru-RU" sz="2400" dirty="0" smtClean="0"/>
              <a:t> </a:t>
            </a:r>
            <a:r>
              <a:rPr lang="en-US" sz="2400" dirty="0" smtClean="0"/>
              <a:t>etc.</a:t>
            </a:r>
            <a:r>
              <a:rPr lang="ru-RU" sz="2400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www.macroarraydx.com</a:t>
            </a:r>
            <a:endParaRPr lang="de-DE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4</a:t>
            </a:fld>
            <a:endParaRPr lang="de-DE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3F077-BDD0-40FD-AADF-74221523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12" y="365125"/>
            <a:ext cx="8185612" cy="818775"/>
          </a:xfrm>
        </p:spPr>
        <p:txBody>
          <a:bodyPr/>
          <a:lstStyle/>
          <a:p>
            <a:r>
              <a:rPr lang="de-AT" dirty="0" smtClean="0"/>
              <a:t>ALEX2 </a:t>
            </a:r>
            <a:r>
              <a:rPr lang="de-AT" dirty="0"/>
              <a:t>– </a:t>
            </a:r>
            <a:r>
              <a:rPr lang="de-AT" dirty="0" smtClean="0"/>
              <a:t>ISAC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336DD8-93EC-4807-9B2A-80F234D5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56CF92-5ECB-4DD1-8BEC-CE9AFF0E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A9DF6A-DC95-4887-889E-861B2E25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1803753"/>
            <a:ext cx="11752614" cy="10712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3B98CC7-2913-42AB-8396-732FD403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1865"/>
            <a:ext cx="11848552" cy="2864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971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934AC-C8BD-4C97-B59B-193FDDFC1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ALEX2 </a:t>
            </a:r>
            <a:r>
              <a:rPr lang="de-AT" dirty="0"/>
              <a:t>– </a:t>
            </a:r>
            <a:r>
              <a:rPr lang="de-AT" dirty="0" smtClean="0"/>
              <a:t>ISAC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9E69B-97A6-454C-86CE-AD46DD1DA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12E96A-25B1-4B60-84D5-1CDD4B9A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41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E21D1D-097E-410C-9880-F1794DE24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986" y="1408069"/>
            <a:ext cx="4873137" cy="47241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6CD0C59-93A7-4E5B-A892-945FA5BE4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94" y="6064961"/>
            <a:ext cx="2120412" cy="4279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8B798B-8DD7-4A67-80B3-AFED3751B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25" y="2578949"/>
            <a:ext cx="449514" cy="227440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DDCB3A2-E021-42DA-B2B4-22A7C14B3A2A}"/>
              </a:ext>
            </a:extLst>
          </p:cNvPr>
          <p:cNvSpPr txBox="1"/>
          <p:nvPr/>
        </p:nvSpPr>
        <p:spPr>
          <a:xfrm>
            <a:off x="7139355" y="2215662"/>
            <a:ext cx="4525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b="1" dirty="0"/>
          </a:p>
          <a:p>
            <a:r>
              <a:rPr lang="en-US" sz="2400" b="1" dirty="0"/>
              <a:t>“The comparison between ISAC and </a:t>
            </a:r>
            <a:r>
              <a:rPr lang="en-US" sz="2400" b="1" dirty="0" smtClean="0"/>
              <a:t>ALEX2 </a:t>
            </a:r>
            <a:r>
              <a:rPr lang="en-US" sz="2400" b="1" dirty="0" err="1"/>
              <a:t>sIgE</a:t>
            </a:r>
            <a:r>
              <a:rPr lang="en-US" sz="2400" b="1" dirty="0"/>
              <a:t> detection against common allergen components showed </a:t>
            </a:r>
            <a:r>
              <a:rPr lang="en-US" sz="2400" b="1" dirty="0">
                <a:highlight>
                  <a:srgbClr val="FFFF00"/>
                </a:highlight>
              </a:rPr>
              <a:t>high overall </a:t>
            </a:r>
            <a:r>
              <a:rPr lang="en-US" sz="2400" b="1" dirty="0" smtClean="0">
                <a:highlight>
                  <a:srgbClr val="FFFF00"/>
                </a:highlight>
              </a:rPr>
              <a:t>agreement</a:t>
            </a:r>
            <a:r>
              <a:rPr lang="en-US" sz="2400" b="1" dirty="0" smtClean="0"/>
              <a:t>” </a:t>
            </a:r>
            <a:endParaRPr lang="de-AT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344696" y="4542503"/>
            <a:ext cx="4198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«Сравнение ISAC </a:t>
            </a:r>
            <a:r>
              <a:rPr lang="ru-RU" sz="2000" dirty="0"/>
              <a:t>и </a:t>
            </a:r>
            <a:r>
              <a:rPr lang="en-US" sz="2000" dirty="0" smtClean="0"/>
              <a:t>ALEX2</a:t>
            </a:r>
            <a:r>
              <a:rPr lang="ru-RU" sz="2000" dirty="0" smtClean="0"/>
              <a:t> методов обнаружения </a:t>
            </a:r>
            <a:r>
              <a:rPr lang="ru-RU" sz="2000" dirty="0" err="1" smtClean="0"/>
              <a:t>sIgE</a:t>
            </a:r>
            <a:r>
              <a:rPr lang="ru-RU" sz="2000" dirty="0" smtClean="0"/>
              <a:t> в </a:t>
            </a:r>
            <a:r>
              <a:rPr lang="ru-RU" sz="2000" dirty="0"/>
              <a:t>отношении </a:t>
            </a:r>
            <a:r>
              <a:rPr lang="ru-RU" sz="2000" dirty="0" smtClean="0"/>
              <a:t>сходных </a:t>
            </a:r>
            <a:r>
              <a:rPr lang="ru-RU" sz="2000" dirty="0" err="1" smtClean="0"/>
              <a:t>аллергокомпонентов</a:t>
            </a:r>
            <a:r>
              <a:rPr lang="ru-RU" sz="2000" dirty="0" smtClean="0"/>
              <a:t> показало </a:t>
            </a:r>
            <a:r>
              <a:rPr lang="ru-RU" sz="2000" b="1" dirty="0" smtClean="0"/>
              <a:t>высокую общую согласованность»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13966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B118F-F7DA-4676-948F-35579B42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Развитие технологии </a:t>
            </a:r>
            <a:r>
              <a:rPr lang="en-US" dirty="0" smtClean="0"/>
              <a:t>ALEX2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EC09B0-3EAF-43E6-AE38-B6889064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5FD8AC-C0EA-48F4-BE2C-85BE88F2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42</a:t>
            </a:fld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C4BAF42A-8349-4623-B991-945BDEBDE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50498"/>
              </p:ext>
            </p:extLst>
          </p:nvPr>
        </p:nvGraphicFramePr>
        <p:xfrm>
          <a:off x="440486" y="923192"/>
          <a:ext cx="11156568" cy="2312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32">
            <a:extLst>
              <a:ext uri="{FF2B5EF4-FFF2-40B4-BE49-F238E27FC236}">
                <a16:creationId xmlns:a16="http://schemas.microsoft.com/office/drawing/2014/main" id="{1DD74AD7-18CC-40A3-8D3B-A6476168AAF9}"/>
              </a:ext>
            </a:extLst>
          </p:cNvPr>
          <p:cNvSpPr/>
          <p:nvPr/>
        </p:nvSpPr>
        <p:spPr>
          <a:xfrm>
            <a:off x="763687" y="2716306"/>
            <a:ext cx="3090873" cy="3743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Облачное хранение данных </a:t>
            </a:r>
            <a:r>
              <a:rPr lang="en-GB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(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опция</a:t>
            </a:r>
            <a:r>
              <a:rPr lang="en-GB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)</a:t>
            </a: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Улучшенный </a:t>
            </a:r>
            <a:r>
              <a:rPr lang="en-US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IT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Uni Sans Regular" panose="00000500000000000000" pitchFamily="2" charset="0"/>
              </a:rPr>
              <a:t>интеллект для анализа изображений</a:t>
            </a: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2"/>
                </a:solidFill>
                <a:latin typeface="Uni Sans Regular" panose="00000500000000000000" pitchFamily="2" charset="0"/>
              </a:rPr>
              <a:t>App store 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для интерпретации, визуализации и поддержки в принятии решений </a:t>
            </a: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en-GB" sz="2400" dirty="0">
              <a:solidFill>
                <a:schemeClr val="tx2"/>
              </a:solidFill>
              <a:latin typeface="Uni Sans"/>
            </a:endParaRP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605F71FC-3FA5-4954-A0CB-EDF8129D4724}"/>
              </a:ext>
            </a:extLst>
          </p:cNvPr>
          <p:cNvSpPr/>
          <p:nvPr/>
        </p:nvSpPr>
        <p:spPr>
          <a:xfrm>
            <a:off x="4444181" y="2697480"/>
            <a:ext cx="3256778" cy="3762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Расширение</a:t>
            </a:r>
            <a:r>
              <a:rPr lang="en-US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Uni Sans Regular" panose="00000500000000000000" pitchFamily="2" charset="0"/>
              </a:rPr>
              <a:t>алле</a:t>
            </a:r>
            <a:r>
              <a:rPr lang="ru-RU" sz="2000" dirty="0" err="1">
                <a:solidFill>
                  <a:schemeClr val="tx2"/>
                </a:solidFill>
                <a:latin typeface="Uni Sans Regular" panose="00000500000000000000" pitchFamily="2" charset="0"/>
              </a:rPr>
              <a:t>р</a:t>
            </a:r>
            <a:r>
              <a:rPr lang="en-US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- </a:t>
            </a:r>
            <a:r>
              <a:rPr lang="ru-RU" sz="2000" dirty="0" err="1" smtClean="0">
                <a:solidFill>
                  <a:schemeClr val="tx2"/>
                </a:solidFill>
                <a:latin typeface="Uni Sans Regular" panose="00000500000000000000" pitchFamily="2" charset="0"/>
              </a:rPr>
              <a:t>гопанели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 чипа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Заполнение пробелов </a:t>
            </a:r>
            <a:r>
              <a:rPr lang="ru-RU" sz="2000" dirty="0">
                <a:solidFill>
                  <a:schemeClr val="tx2"/>
                </a:solidFill>
                <a:latin typeface="Uni Sans Regular" panose="00000500000000000000" pitchFamily="2" charset="0"/>
              </a:rPr>
              <a:t>в панели 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молекулярных аллергенов</a:t>
            </a:r>
            <a:endParaRPr lang="ru-RU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Улучшенный </a:t>
            </a:r>
            <a:r>
              <a:rPr lang="ru-RU" sz="2000" dirty="0">
                <a:solidFill>
                  <a:schemeClr val="tx2"/>
                </a:solidFill>
                <a:latin typeface="Uni Sans Regular" panose="00000500000000000000" pitchFamily="2" charset="0"/>
              </a:rPr>
              <a:t>дизайн 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анализа</a:t>
            </a:r>
            <a:endParaRPr lang="ru-RU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  <a:latin typeface="Uni Sans Regular" panose="00000500000000000000" pitchFamily="2" charset="0"/>
              </a:rPr>
              <a:t>Более высокая чувствительность и динамический диапазон</a:t>
            </a: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en-GB" sz="2400" dirty="0">
              <a:solidFill>
                <a:schemeClr val="tx2"/>
              </a:solidFill>
              <a:latin typeface="Uni Sans"/>
            </a:endParaRP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08AC2CD5-C6B4-4A48-AFEC-4C6143088D3C}"/>
              </a:ext>
            </a:extLst>
          </p:cNvPr>
          <p:cNvSpPr/>
          <p:nvPr/>
        </p:nvSpPr>
        <p:spPr>
          <a:xfrm>
            <a:off x="8153400" y="2697480"/>
            <a:ext cx="4003695" cy="3762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Полностью </a:t>
            </a:r>
            <a:r>
              <a:rPr lang="ru-RU" sz="2000" dirty="0" err="1" smtClean="0">
                <a:solidFill>
                  <a:schemeClr val="tx2"/>
                </a:solidFill>
                <a:latin typeface="Uni Sans Regular" panose="00000500000000000000" pitchFamily="2" charset="0"/>
              </a:rPr>
              <a:t>автомати</a:t>
            </a:r>
            <a:r>
              <a:rPr lang="en-US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- </a:t>
            </a:r>
            <a:r>
              <a:rPr lang="ru-RU" sz="2000" dirty="0" err="1" smtClean="0">
                <a:solidFill>
                  <a:schemeClr val="tx2"/>
                </a:solidFill>
                <a:latin typeface="Uni Sans Regular" panose="00000500000000000000" pitchFamily="2" charset="0"/>
              </a:rPr>
              <a:t>зированный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 анализ МАХ 45</a:t>
            </a:r>
          </a:p>
          <a:p>
            <a:endParaRPr lang="ru-RU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ru-RU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ru-RU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30.000 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результатов </a:t>
            </a:r>
            <a:r>
              <a:rPr lang="en-US" sz="2000" dirty="0" err="1" smtClean="0">
                <a:solidFill>
                  <a:schemeClr val="tx2"/>
                </a:solidFill>
                <a:latin typeface="Uni Sans Regular" panose="00000500000000000000" pitchFamily="2" charset="0"/>
              </a:rPr>
              <a:t>sIgE</a:t>
            </a:r>
            <a:r>
              <a:rPr lang="ru-RU" sz="2000" dirty="0" smtClean="0">
                <a:solidFill>
                  <a:schemeClr val="tx2"/>
                </a:solidFill>
                <a:latin typeface="Uni Sans Regular" panose="00000500000000000000" pitchFamily="2" charset="0"/>
              </a:rPr>
              <a:t> в день, 2 запуска по 50 чипов</a:t>
            </a: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2"/>
              </a:solidFill>
              <a:latin typeface="Uni Sans Regular" panose="00000500000000000000" pitchFamily="2" charset="0"/>
            </a:endParaRPr>
          </a:p>
          <a:p>
            <a:endParaRPr lang="en-GB" sz="2400" dirty="0">
              <a:solidFill>
                <a:schemeClr val="tx2"/>
              </a:solidFill>
              <a:latin typeface="Uni San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AD2DA3-3359-475D-A7FC-397A172398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897" y="3404486"/>
            <a:ext cx="3453859" cy="2348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200" y="33096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B6B031D-6FEA-4FB3-934D-04EBCACE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53CB78-3B73-45C1-BD1F-FC73DFED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27F904C-DBCE-43B3-B650-9A35A189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876" y="2610225"/>
            <a:ext cx="8255924" cy="818775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www.macroarraydx.com</a:t>
            </a:r>
            <a:endParaRPr lang="de-DE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5</a:t>
            </a:fld>
            <a:endParaRPr lang="de-D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5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016" y="41565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 истории создания </a:t>
            </a:r>
            <a:r>
              <a:rPr lang="ru-RU" dirty="0" err="1" smtClean="0"/>
              <a:t>аллергочипов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89527" y="1183900"/>
            <a:ext cx="10864273" cy="4993063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/>
              <a:t>Компания </a:t>
            </a:r>
            <a:r>
              <a:rPr lang="en-US" b="1" dirty="0" err="1"/>
              <a:t>Phadia</a:t>
            </a:r>
            <a:r>
              <a:rPr lang="en-US" b="1" dirty="0"/>
              <a:t> AB</a:t>
            </a:r>
            <a:r>
              <a:rPr lang="en-US" dirty="0"/>
              <a:t>, </a:t>
            </a:r>
            <a:r>
              <a:rPr lang="ru-RU" dirty="0"/>
              <a:t>а затем </a:t>
            </a:r>
            <a:r>
              <a:rPr lang="en-US" b="1" dirty="0" err="1"/>
              <a:t>ThermoFisher</a:t>
            </a:r>
            <a:r>
              <a:rPr lang="en-US" b="1" dirty="0"/>
              <a:t> Scientific </a:t>
            </a:r>
            <a:r>
              <a:rPr lang="ru-RU" dirty="0"/>
              <a:t>покупают технологию </a:t>
            </a:r>
            <a:r>
              <a:rPr lang="en-US" dirty="0"/>
              <a:t>ISAC</a:t>
            </a:r>
          </a:p>
          <a:p>
            <a:r>
              <a:rPr lang="ru-RU" dirty="0" smtClean="0"/>
              <a:t>Разработчики </a:t>
            </a:r>
            <a:r>
              <a:rPr lang="en-US" dirty="0" smtClean="0"/>
              <a:t>ISAC </a:t>
            </a:r>
            <a:r>
              <a:rPr lang="ru-RU" dirty="0" smtClean="0"/>
              <a:t>создают свою собственную биотехнологическую компанию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b="1" dirty="0" err="1" smtClean="0"/>
              <a:t>MADx</a:t>
            </a:r>
            <a:r>
              <a:rPr lang="ru-RU" b="1" dirty="0" smtClean="0"/>
              <a:t> (</a:t>
            </a:r>
            <a:r>
              <a:rPr lang="en-US" b="1" dirty="0" err="1" smtClean="0"/>
              <a:t>MacroArray</a:t>
            </a:r>
            <a:r>
              <a:rPr lang="en-US" b="1" dirty="0" smtClean="0"/>
              <a:t> Diagnostics)</a:t>
            </a:r>
          </a:p>
          <a:p>
            <a:endParaRPr lang="ru-RU" b="1" dirty="0" smtClean="0"/>
          </a:p>
          <a:p>
            <a:r>
              <a:rPr lang="ru-RU" b="1" dirty="0" err="1" smtClean="0"/>
              <a:t>Кристиан</a:t>
            </a:r>
            <a:r>
              <a:rPr lang="ru-RU" b="1" dirty="0" smtClean="0"/>
              <a:t> </a:t>
            </a:r>
            <a:r>
              <a:rPr lang="ru-RU" b="1" dirty="0" err="1" smtClean="0"/>
              <a:t>Харванег</a:t>
            </a:r>
            <a:r>
              <a:rPr lang="ru-RU" b="1" dirty="0" smtClean="0"/>
              <a:t> </a:t>
            </a:r>
            <a:r>
              <a:rPr lang="ru-RU" dirty="0" smtClean="0"/>
              <a:t>и его сотрудники создают с использованием </a:t>
            </a:r>
            <a:r>
              <a:rPr lang="ru-RU" b="1" dirty="0" err="1" smtClean="0"/>
              <a:t>нанотехнологий</a:t>
            </a:r>
            <a:r>
              <a:rPr lang="ru-RU" b="1" dirty="0" smtClean="0"/>
              <a:t> </a:t>
            </a:r>
            <a:r>
              <a:rPr lang="ru-RU" dirty="0" smtClean="0"/>
              <a:t>новое поколение </a:t>
            </a:r>
            <a:r>
              <a:rPr lang="ru-RU" dirty="0" err="1" smtClean="0"/>
              <a:t>аллергочипов</a:t>
            </a:r>
            <a:r>
              <a:rPr lang="ru-RU" dirty="0" smtClean="0"/>
              <a:t> </a:t>
            </a:r>
            <a:r>
              <a:rPr lang="ru-RU" b="1" dirty="0" smtClean="0"/>
              <a:t>- </a:t>
            </a:r>
            <a:r>
              <a:rPr lang="en-US" b="1" dirty="0" smtClean="0"/>
              <a:t>Allergy </a:t>
            </a:r>
            <a:r>
              <a:rPr lang="en-US" b="1" dirty="0"/>
              <a:t>Explorer (</a:t>
            </a:r>
            <a:r>
              <a:rPr lang="en-US" b="1" dirty="0" smtClean="0"/>
              <a:t>ALEX) </a:t>
            </a:r>
            <a:r>
              <a:rPr lang="ru-RU" dirty="0" smtClean="0"/>
              <a:t>сначала на 282</a:t>
            </a:r>
            <a:r>
              <a:rPr lang="en-US" dirty="0" smtClean="0"/>
              <a:t>,</a:t>
            </a:r>
            <a:r>
              <a:rPr lang="ru-RU" dirty="0" smtClean="0"/>
              <a:t> а затем </a:t>
            </a:r>
            <a:r>
              <a:rPr lang="en-US" b="1" dirty="0" smtClean="0"/>
              <a:t>ALEX2 </a:t>
            </a:r>
            <a:r>
              <a:rPr lang="ru-RU" b="1" dirty="0" smtClean="0"/>
              <a:t>на 300 компонентов (молекулы аллергенов +</a:t>
            </a:r>
            <a:r>
              <a:rPr lang="en-US" b="1" dirty="0" smtClean="0"/>
              <a:t> </a:t>
            </a:r>
            <a:r>
              <a:rPr lang="ru-RU" b="1" dirty="0" smtClean="0"/>
              <a:t>экстракты) и общий </a:t>
            </a:r>
            <a:r>
              <a:rPr lang="en-US" b="1" dirty="0" err="1" smtClean="0"/>
              <a:t>IgE</a:t>
            </a:r>
            <a:endParaRPr lang="ru-RU" b="1" dirty="0"/>
          </a:p>
          <a:p>
            <a:endParaRPr lang="ru-RU" b="1" dirty="0" smtClean="0"/>
          </a:p>
          <a:p>
            <a:pPr marL="0" indent="0">
              <a:buNone/>
            </a:pP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www.macroarraydx.com</a:t>
            </a:r>
            <a:endParaRPr lang="de-DE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6</a:t>
            </a:fld>
            <a:endParaRPr lang="de-D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844" y="2641600"/>
            <a:ext cx="3130720" cy="1147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583" y="88017"/>
            <a:ext cx="1856508" cy="10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latin typeface="Uni Sans Regular" panose="00000500000000000000" pitchFamily="2" charset="-52"/>
                <a:cs typeface="Courier New" panose="02070309020205020404" pitchFamily="49" charset="0"/>
              </a:rPr>
              <a:t>MADx</a:t>
            </a:r>
            <a:r>
              <a:rPr lang="en-US" sz="28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 – </a:t>
            </a:r>
            <a:r>
              <a:rPr lang="ru-RU" sz="28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победитель конкурсов на</a:t>
            </a:r>
            <a:r>
              <a:rPr lang="ru-RU" sz="2800" b="1" dirty="0">
                <a:latin typeface="Uni Sans Regular" panose="00000500000000000000" pitchFamily="2" charset="-52"/>
                <a:cs typeface="Courier New" panose="02070309020205020404" pitchFamily="49" charset="0"/>
              </a:rPr>
              <a:t> </a:t>
            </a:r>
            <a:r>
              <a:rPr lang="ru-RU" sz="2800" b="1" dirty="0" smtClean="0">
                <a:latin typeface="Uni Sans Regular" panose="00000500000000000000" pitchFamily="2" charset="-52"/>
                <a:cs typeface="Courier New" panose="02070309020205020404" pitchFamily="49" charset="0"/>
              </a:rPr>
              <a:t>лучший старт-ап по биотехнологиям в 2016-2019гг</a:t>
            </a:r>
            <a:r>
              <a:rPr lang="ru-RU" sz="3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3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www.macroarraydx.com</a:t>
            </a:r>
            <a:endParaRPr 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t>7</a:t>
            </a:fld>
            <a:endParaRPr lang="de-DE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30" y="1184182"/>
            <a:ext cx="11481939" cy="57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215" y="74466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E812C-2268-4F99-8F4E-A5A10EB9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Где в мире продается </a:t>
            </a:r>
            <a:r>
              <a:rPr lang="de-AT" dirty="0" smtClean="0"/>
              <a:t>ALEX2?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2506CF-DBA5-4C34-A811-808D58F5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9D9600-A0C1-480A-BCF1-BA3CBDE1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BA5BEA-98FF-4679-ABC8-326EA91F8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78" y="1183900"/>
            <a:ext cx="7054702" cy="502380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C682CEA-6C8D-464D-BAAE-31BC74D1160C}"/>
              </a:ext>
            </a:extLst>
          </p:cNvPr>
          <p:cNvSpPr/>
          <p:nvPr/>
        </p:nvSpPr>
        <p:spPr>
          <a:xfrm>
            <a:off x="4549877" y="235718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C580BB5-53A4-4C0F-AE3B-8826211D2040}"/>
              </a:ext>
            </a:extLst>
          </p:cNvPr>
          <p:cNvSpPr/>
          <p:nvPr/>
        </p:nvSpPr>
        <p:spPr>
          <a:xfrm>
            <a:off x="4358640" y="230077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D7D8580-F8F3-4EE5-AA4E-72646D66B08A}"/>
              </a:ext>
            </a:extLst>
          </p:cNvPr>
          <p:cNvSpPr/>
          <p:nvPr/>
        </p:nvSpPr>
        <p:spPr>
          <a:xfrm>
            <a:off x="4511040" y="245317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6932B10-9F1D-461E-B4F4-B7447464755A}"/>
              </a:ext>
            </a:extLst>
          </p:cNvPr>
          <p:cNvSpPr/>
          <p:nvPr/>
        </p:nvSpPr>
        <p:spPr>
          <a:xfrm>
            <a:off x="4309484" y="260557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5504667-7896-4FB3-8C38-E093DAB42B3D}"/>
              </a:ext>
            </a:extLst>
          </p:cNvPr>
          <p:cNvSpPr/>
          <p:nvPr/>
        </p:nvSpPr>
        <p:spPr>
          <a:xfrm>
            <a:off x="4663440" y="2583456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19F5694-A982-4568-845F-E25C820F46DE}"/>
              </a:ext>
            </a:extLst>
          </p:cNvPr>
          <p:cNvSpPr/>
          <p:nvPr/>
        </p:nvSpPr>
        <p:spPr>
          <a:xfrm>
            <a:off x="4663440" y="239910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D093DF8-70E5-40A9-9779-E70F0AF2335D}"/>
              </a:ext>
            </a:extLst>
          </p:cNvPr>
          <p:cNvSpPr/>
          <p:nvPr/>
        </p:nvSpPr>
        <p:spPr>
          <a:xfrm>
            <a:off x="4663440" y="2295860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E5EF4FF-BE27-4042-9BF3-447D7D9687DC}"/>
              </a:ext>
            </a:extLst>
          </p:cNvPr>
          <p:cNvSpPr/>
          <p:nvPr/>
        </p:nvSpPr>
        <p:spPr>
          <a:xfrm>
            <a:off x="4877296" y="2435975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5589815-25B9-4A77-9D64-6C0500E2E20B}"/>
              </a:ext>
            </a:extLst>
          </p:cNvPr>
          <p:cNvSpPr/>
          <p:nvPr/>
        </p:nvSpPr>
        <p:spPr>
          <a:xfrm>
            <a:off x="5518843" y="3018533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85DE6E6-2F3A-4319-9C4B-0C534FDEE021}"/>
              </a:ext>
            </a:extLst>
          </p:cNvPr>
          <p:cNvSpPr/>
          <p:nvPr/>
        </p:nvSpPr>
        <p:spPr>
          <a:xfrm>
            <a:off x="5319743" y="301852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71711AE-AA8F-4AAD-8AE5-6409BDDCDB45}"/>
              </a:ext>
            </a:extLst>
          </p:cNvPr>
          <p:cNvSpPr/>
          <p:nvPr/>
        </p:nvSpPr>
        <p:spPr>
          <a:xfrm>
            <a:off x="2480677" y="198614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0DC4F08-20D6-46B1-BE28-652C2F508A21}"/>
              </a:ext>
            </a:extLst>
          </p:cNvPr>
          <p:cNvSpPr/>
          <p:nvPr/>
        </p:nvSpPr>
        <p:spPr>
          <a:xfrm>
            <a:off x="4272607" y="2775185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5E47967-F36E-4096-A2A8-34B66FE009F9}"/>
              </a:ext>
            </a:extLst>
          </p:cNvPr>
          <p:cNvSpPr/>
          <p:nvPr/>
        </p:nvSpPr>
        <p:spPr>
          <a:xfrm>
            <a:off x="2288946" y="279730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FCF1B2A-90DB-4132-85F3-0FD0B01282F0}"/>
              </a:ext>
            </a:extLst>
          </p:cNvPr>
          <p:cNvSpPr/>
          <p:nvPr/>
        </p:nvSpPr>
        <p:spPr>
          <a:xfrm>
            <a:off x="2856763" y="3409360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1B71FBF-2A22-483F-A029-6DAF14E63A5A}"/>
              </a:ext>
            </a:extLst>
          </p:cNvPr>
          <p:cNvSpPr/>
          <p:nvPr/>
        </p:nvSpPr>
        <p:spPr>
          <a:xfrm>
            <a:off x="4722432" y="245072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3C0B230-F71E-41D3-8A6E-ECEE820BF5EC}"/>
              </a:ext>
            </a:extLst>
          </p:cNvPr>
          <p:cNvSpPr/>
          <p:nvPr/>
        </p:nvSpPr>
        <p:spPr>
          <a:xfrm>
            <a:off x="4545454" y="2494966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9897044-0F0F-4067-B444-47897ADDFF21}"/>
              </a:ext>
            </a:extLst>
          </p:cNvPr>
          <p:cNvSpPr/>
          <p:nvPr/>
        </p:nvSpPr>
        <p:spPr>
          <a:xfrm>
            <a:off x="4663440" y="260557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B0947B5-F851-4E89-AEB1-BCC6C4980B22}"/>
              </a:ext>
            </a:extLst>
          </p:cNvPr>
          <p:cNvSpPr/>
          <p:nvPr/>
        </p:nvSpPr>
        <p:spPr>
          <a:xfrm>
            <a:off x="5022318" y="2632619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4DD0681-6497-4727-A1CE-CC35D310F431}"/>
              </a:ext>
            </a:extLst>
          </p:cNvPr>
          <p:cNvSpPr/>
          <p:nvPr/>
        </p:nvSpPr>
        <p:spPr>
          <a:xfrm>
            <a:off x="4808466" y="2706360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16043CD-E89A-46C9-AACD-1310E82EA0DF}"/>
              </a:ext>
            </a:extLst>
          </p:cNvPr>
          <p:cNvSpPr/>
          <p:nvPr/>
        </p:nvSpPr>
        <p:spPr>
          <a:xfrm>
            <a:off x="4815840" y="256625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D2E9FFA-D576-4C71-994A-7DFBF603DDBA}"/>
              </a:ext>
            </a:extLst>
          </p:cNvPr>
          <p:cNvSpPr/>
          <p:nvPr/>
        </p:nvSpPr>
        <p:spPr>
          <a:xfrm>
            <a:off x="5860210" y="255672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F8882B7-0667-4026-B022-74225C5C3461}"/>
              </a:ext>
            </a:extLst>
          </p:cNvPr>
          <p:cNvSpPr/>
          <p:nvPr/>
        </p:nvSpPr>
        <p:spPr>
          <a:xfrm>
            <a:off x="4815840" y="275797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649760D-5B06-4219-9C59-7F58BCED99F3}"/>
              </a:ext>
            </a:extLst>
          </p:cNvPr>
          <p:cNvSpPr/>
          <p:nvPr/>
        </p:nvSpPr>
        <p:spPr>
          <a:xfrm>
            <a:off x="6747568" y="2942333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9BD2701-3C0E-44BC-82E0-6C94965BE8FD}"/>
              </a:ext>
            </a:extLst>
          </p:cNvPr>
          <p:cNvSpPr/>
          <p:nvPr/>
        </p:nvSpPr>
        <p:spPr>
          <a:xfrm>
            <a:off x="5460160" y="276627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7270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CE3F0-B4F9-471E-B4E7-DA6CAB02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de-AT" dirty="0" smtClean="0"/>
              <a:t>ALEX2?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F22849-02C1-4CD0-89A5-8EABD28F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19"/>
            <a:ext cx="6467669" cy="4813676"/>
          </a:xfrm>
        </p:spPr>
        <p:txBody>
          <a:bodyPr>
            <a:normAutofit/>
          </a:bodyPr>
          <a:lstStyle/>
          <a:p>
            <a:r>
              <a:rPr lang="de-AT" sz="2400" b="1" dirty="0" smtClean="0"/>
              <a:t>ALEX2 </a:t>
            </a:r>
            <a:r>
              <a:rPr lang="de-AT" sz="2400" b="1" dirty="0"/>
              <a:t>– </a:t>
            </a:r>
            <a:r>
              <a:rPr lang="de-AT" sz="2400" b="1" dirty="0" err="1"/>
              <a:t>Allergy</a:t>
            </a:r>
            <a:r>
              <a:rPr lang="de-AT" sz="2400" b="1" dirty="0"/>
              <a:t> </a:t>
            </a:r>
            <a:r>
              <a:rPr lang="de-AT" sz="2400" b="1" dirty="0" smtClean="0"/>
              <a:t>Explorer</a:t>
            </a:r>
            <a:r>
              <a:rPr lang="de-AT" sz="2400" dirty="0" smtClean="0"/>
              <a:t>, </a:t>
            </a:r>
            <a:r>
              <a:rPr lang="ru-RU" sz="2400" dirty="0" smtClean="0"/>
              <a:t>«Исследователь аллергии»</a:t>
            </a:r>
            <a:endParaRPr lang="de-AT" sz="2400" dirty="0"/>
          </a:p>
          <a:p>
            <a:r>
              <a:rPr lang="ru-RU" sz="2400" b="1" dirty="0" smtClean="0"/>
              <a:t>Мультиплексная</a:t>
            </a:r>
            <a:r>
              <a:rPr lang="ru-RU" sz="2400" dirty="0" smtClean="0"/>
              <a:t> </a:t>
            </a:r>
            <a:r>
              <a:rPr lang="ru-RU" sz="2400" dirty="0"/>
              <a:t>диагностическая система на основе </a:t>
            </a:r>
            <a:r>
              <a:rPr lang="ru-RU" sz="2400" dirty="0" smtClean="0"/>
              <a:t>чипа </a:t>
            </a:r>
            <a:r>
              <a:rPr lang="ru-RU" sz="2400" dirty="0"/>
              <a:t>для определения специфического </a:t>
            </a:r>
            <a:r>
              <a:rPr lang="ru-RU" sz="2400" dirty="0" err="1"/>
              <a:t>IgE</a:t>
            </a:r>
            <a:r>
              <a:rPr lang="ru-RU" sz="2400" dirty="0"/>
              <a:t> </a:t>
            </a:r>
            <a:r>
              <a:rPr lang="ru-RU" sz="2400" dirty="0" smtClean="0"/>
              <a:t>одновременно к </a:t>
            </a:r>
            <a:r>
              <a:rPr lang="ru-RU" sz="2400" b="1" dirty="0" smtClean="0"/>
              <a:t>30</a:t>
            </a:r>
            <a:r>
              <a:rPr lang="en-US" sz="2400" b="1" dirty="0" smtClean="0"/>
              <a:t>0</a:t>
            </a:r>
            <a:r>
              <a:rPr lang="ru-RU" sz="2400" b="1" dirty="0" smtClean="0"/>
              <a:t> различным </a:t>
            </a:r>
            <a:r>
              <a:rPr lang="ru-RU" sz="2400" b="1" dirty="0" err="1" smtClean="0"/>
              <a:t>аллергокомпонентам</a:t>
            </a:r>
            <a:r>
              <a:rPr lang="ru-RU" sz="2400" b="1" dirty="0" smtClean="0"/>
              <a:t> и экстрактам </a:t>
            </a:r>
            <a:r>
              <a:rPr lang="ru-RU" sz="2400" dirty="0" smtClean="0"/>
              <a:t>в  образце </a:t>
            </a:r>
            <a:r>
              <a:rPr lang="ru-RU" sz="2400" dirty="0"/>
              <a:t>пациента (100 </a:t>
            </a:r>
            <a:r>
              <a:rPr lang="ru-RU" sz="2400" dirty="0" err="1"/>
              <a:t>мкл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Индивидуальная постановка: </a:t>
            </a:r>
          </a:p>
          <a:p>
            <a:pPr marL="0" indent="0">
              <a:buNone/>
            </a:pPr>
            <a:r>
              <a:rPr lang="ru-RU" sz="2400" dirty="0" smtClean="0"/>
              <a:t>    1 пациент = 1 чип </a:t>
            </a:r>
            <a:endParaRPr lang="ru-RU" sz="2400" dirty="0"/>
          </a:p>
          <a:p>
            <a:r>
              <a:rPr lang="ru-RU" sz="2400" dirty="0" smtClean="0"/>
              <a:t>Блокировка CCD-антител </a:t>
            </a:r>
            <a:r>
              <a:rPr lang="ru-RU" sz="2400" dirty="0"/>
              <a:t>включена в </a:t>
            </a:r>
            <a:r>
              <a:rPr lang="ru-RU" sz="2400" dirty="0" smtClean="0"/>
              <a:t>процедуру анализа</a:t>
            </a:r>
            <a:endParaRPr lang="de-AT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48FD9-A466-4672-B18C-F0B0337F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www.macroarraydx.com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2E7FC7-511A-485B-8A52-9749D892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6D3-7567-4552-A0FF-62AD0BD3B96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7" name="Grafik 6" descr="Ein Bild, das drinnen, Foto, weiß, sitzend enthält.&#10;&#10;Automatisch generierte Beschreibung">
            <a:extLst>
              <a:ext uri="{FF2B5EF4-FFF2-40B4-BE49-F238E27FC236}">
                <a16:creationId xmlns:a16="http://schemas.microsoft.com/office/drawing/2014/main" id="{F62D5CBB-4582-4D78-B628-52CF5094A7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676" y="1363287"/>
            <a:ext cx="3238500" cy="1109099"/>
          </a:xfrm>
          <a:prstGeom prst="rect">
            <a:avLst/>
          </a:prstGeom>
        </p:spPr>
      </p:pic>
      <p:pic>
        <p:nvPicPr>
          <p:cNvPr id="9" name="Grafik 8" descr="Ein Bild, das verschieden, sitzend, klein, weiß enthält.&#10;&#10;Automatisch generierte Beschreibung">
            <a:extLst>
              <a:ext uri="{FF2B5EF4-FFF2-40B4-BE49-F238E27FC236}">
                <a16:creationId xmlns:a16="http://schemas.microsoft.com/office/drawing/2014/main" id="{A5DB813D-BFC9-4FCD-A10C-D1FFD590A3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676" y="2800350"/>
            <a:ext cx="3238500" cy="2790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22675"/>
            <a:ext cx="213378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 2">
      <a:dk1>
        <a:srgbClr val="111C24"/>
      </a:dk1>
      <a:lt1>
        <a:srgbClr val="FFFFFF"/>
      </a:lt1>
      <a:dk2>
        <a:srgbClr val="565A5C"/>
      </a:dk2>
      <a:lt2>
        <a:srgbClr val="9C9100"/>
      </a:lt2>
      <a:accent1>
        <a:srgbClr val="695D15"/>
      </a:accent1>
      <a:accent2>
        <a:srgbClr val="9C9100"/>
      </a:accent2>
      <a:accent3>
        <a:srgbClr val="565A5C"/>
      </a:accent3>
      <a:accent4>
        <a:srgbClr val="565A24"/>
      </a:accent4>
      <a:accent5>
        <a:srgbClr val="C1BB00"/>
      </a:accent5>
      <a:accent6>
        <a:srgbClr val="9C91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4268</TotalTime>
  <Words>1635</Words>
  <Application>Microsoft Office PowerPoint</Application>
  <PresentationFormat>Широкоэкранный</PresentationFormat>
  <Paragraphs>347</Paragraphs>
  <Slides>43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9" baseType="lpstr">
      <vt:lpstr>ＭＳ Ｐゴシック</vt:lpstr>
      <vt:lpstr>Arial</vt:lpstr>
      <vt:lpstr>Calibri</vt:lpstr>
      <vt:lpstr>Calibri Light</vt:lpstr>
      <vt:lpstr>Courier New</vt:lpstr>
      <vt:lpstr>Miriam</vt:lpstr>
      <vt:lpstr>Myriad Pro Black</vt:lpstr>
      <vt:lpstr>Open Sans</vt:lpstr>
      <vt:lpstr>Sylfaen</vt:lpstr>
      <vt:lpstr>Times New Roman</vt:lpstr>
      <vt:lpstr>Uni Sans</vt:lpstr>
      <vt:lpstr>Uni Sans Bold</vt:lpstr>
      <vt:lpstr>Uni Sans Regular</vt:lpstr>
      <vt:lpstr>UniSansRegular</vt:lpstr>
      <vt:lpstr>Wingdings</vt:lpstr>
      <vt:lpstr>Benutzerdefiniertes Design</vt:lpstr>
      <vt:lpstr>Презентация PowerPoint</vt:lpstr>
      <vt:lpstr>Презентация PowerPoint</vt:lpstr>
      <vt:lpstr>Инновации в диагностике аллергии</vt:lpstr>
      <vt:lpstr>Из истории создания аллергочипов</vt:lpstr>
      <vt:lpstr>Презентация PowerPoint</vt:lpstr>
      <vt:lpstr>Из истории создания аллергочипов</vt:lpstr>
      <vt:lpstr>MADx – победитель конкурсов на лучший старт-ап по биотехнологиям в 2016-2019гг.</vt:lpstr>
      <vt:lpstr>Где в мире продается ALEX2?</vt:lpstr>
      <vt:lpstr>Что такое ALEX2?</vt:lpstr>
      <vt:lpstr>Почему ALEX2?</vt:lpstr>
      <vt:lpstr>Пример результата обследования  на ALEX2</vt:lpstr>
      <vt:lpstr>Принцип и состав аллергочипа</vt:lpstr>
      <vt:lpstr>Состав аллергочипа АLEX</vt:lpstr>
      <vt:lpstr>Технология ALEX2/IP</vt:lpstr>
      <vt:lpstr>!!! Перекрестно-реактивные карбогидратные детерминанты(CCD)</vt:lpstr>
      <vt:lpstr>Эффективность блокировки CCD-антител</vt:lpstr>
      <vt:lpstr>Почему необходимо снижение уровня CCD-антител?</vt:lpstr>
      <vt:lpstr>Почему необходимо снижение уровня CCD-антител?</vt:lpstr>
      <vt:lpstr>Что необходимо для постановки ALEX2?</vt:lpstr>
      <vt:lpstr>Принцип анализа</vt:lpstr>
      <vt:lpstr>Пост-аналитическая фаза: получение изображения результатов ALEX2</vt:lpstr>
      <vt:lpstr>Подтверждение результатов, экспорт отчетов(CSV,ASTM, PDF…)</vt:lpstr>
      <vt:lpstr>Важный вопрос:</vt:lpstr>
      <vt:lpstr>Мы не можем ожидать равнозначных результатов в различных тест-системах ...</vt:lpstr>
      <vt:lpstr>Мы не можем ожидать абсолютно идентичных результатов в различных тест-системах ...</vt:lpstr>
      <vt:lpstr>Мы не можем ожидать абсолютно идентичных результатов в различных тест-системах ...</vt:lpstr>
      <vt:lpstr>Причина расхождения результатов, полученных разными методами</vt:lpstr>
      <vt:lpstr>Как ALEX2 сравним с ImmunoCAP?</vt:lpstr>
      <vt:lpstr>Внутренние (in-house) данные сравнения  ALEX2  vs. ImmunoCAP</vt:lpstr>
      <vt:lpstr>Сопоставимость в опубликованных исследованиях</vt:lpstr>
      <vt:lpstr>Сопоставимость в опубликованных исследованиях</vt:lpstr>
      <vt:lpstr>Эффект анти-CCD антител</vt:lpstr>
      <vt:lpstr>...всегда ли положительные результаты клинически релевантны?</vt:lpstr>
      <vt:lpstr>Могут ли CCD встречаться также в аллергокомпонентах ImmunoCAP? </vt:lpstr>
      <vt:lpstr>Как работает ALEX2 по сравнению с ImmunoCAP ISAC?</vt:lpstr>
      <vt:lpstr>ALEX2 – ISAC </vt:lpstr>
      <vt:lpstr>ALEX2 – ISAC </vt:lpstr>
      <vt:lpstr>  Различия между MADx ALEX2 and  ImmunoCAP ISACE112i   </vt:lpstr>
      <vt:lpstr>Клинические стандарты в аллергодиагностике</vt:lpstr>
      <vt:lpstr>ALEX2 – ISAC</vt:lpstr>
      <vt:lpstr>ALEX2 – ISAC</vt:lpstr>
      <vt:lpstr>Развитие технологии ALEX2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ALEX®</dc:title>
  <dc:creator>Peter Forstenlechner</dc:creator>
  <cp:lastModifiedBy>Windows User</cp:lastModifiedBy>
  <cp:revision>66</cp:revision>
  <cp:lastPrinted>2018-10-08T15:35:08Z</cp:lastPrinted>
  <dcterms:created xsi:type="dcterms:W3CDTF">2017-09-18T13:11:30Z</dcterms:created>
  <dcterms:modified xsi:type="dcterms:W3CDTF">2021-11-19T13:31:25Z</dcterms:modified>
</cp:coreProperties>
</file>